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6"/>
  </p:notesMasterIdLst>
  <p:sldIdLst>
    <p:sldId id="256" r:id="rId5"/>
    <p:sldId id="263" r:id="rId6"/>
    <p:sldId id="267" r:id="rId7"/>
    <p:sldId id="257" r:id="rId8"/>
    <p:sldId id="269" r:id="rId9"/>
    <p:sldId id="270" r:id="rId10"/>
    <p:sldId id="259" r:id="rId11"/>
    <p:sldId id="272" r:id="rId12"/>
    <p:sldId id="274" r:id="rId13"/>
    <p:sldId id="275" r:id="rId14"/>
    <p:sldId id="262"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DA7D2D-59A9-4EE2-A00D-2011C6FF96B1}" v="49" dt="2020-02-25T23:44:56.1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4660"/>
  </p:normalViewPr>
  <p:slideViewPr>
    <p:cSldViewPr snapToObjects="1">
      <p:cViewPr varScale="1">
        <p:scale>
          <a:sx n="145" d="100"/>
          <a:sy n="145" d="100"/>
        </p:scale>
        <p:origin x="654" y="12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Heil" userId="f3ff4823-04bf-4d3e-b7cc-7c508d4644aa" providerId="ADAL" clId="{7ADA7D2D-59A9-4EE2-A00D-2011C6FF96B1}"/>
    <pc:docChg chg="custSel addSld delSld modSld sldOrd">
      <pc:chgData name="Eric Heil" userId="f3ff4823-04bf-4d3e-b7cc-7c508d4644aa" providerId="ADAL" clId="{7ADA7D2D-59A9-4EE2-A00D-2011C6FF96B1}" dt="2020-02-25T23:47:41.278" v="4342" actId="20577"/>
      <pc:docMkLst>
        <pc:docMk/>
      </pc:docMkLst>
      <pc:sldChg chg="addSp delSp modSp">
        <pc:chgData name="Eric Heil" userId="f3ff4823-04bf-4d3e-b7cc-7c508d4644aa" providerId="ADAL" clId="{7ADA7D2D-59A9-4EE2-A00D-2011C6FF96B1}" dt="2020-02-25T22:54:22.239" v="196" actId="1076"/>
        <pc:sldMkLst>
          <pc:docMk/>
          <pc:sldMk cId="0" sldId="256"/>
        </pc:sldMkLst>
        <pc:spChg chg="mod">
          <ac:chgData name="Eric Heil" userId="f3ff4823-04bf-4d3e-b7cc-7c508d4644aa" providerId="ADAL" clId="{7ADA7D2D-59A9-4EE2-A00D-2011C6FF96B1}" dt="2020-02-25T22:42:39.783" v="185" actId="1076"/>
          <ac:spMkLst>
            <pc:docMk/>
            <pc:sldMk cId="0" sldId="256"/>
            <ac:spMk id="56" creationId="{00000000-0000-0000-0000-000000000000}"/>
          </ac:spMkLst>
        </pc:spChg>
        <pc:picChg chg="add mod">
          <ac:chgData name="Eric Heil" userId="f3ff4823-04bf-4d3e-b7cc-7c508d4644aa" providerId="ADAL" clId="{7ADA7D2D-59A9-4EE2-A00D-2011C6FF96B1}" dt="2020-02-25T22:54:22.239" v="196" actId="1076"/>
          <ac:picMkLst>
            <pc:docMk/>
            <pc:sldMk cId="0" sldId="256"/>
            <ac:picMk id="3" creationId="{C640A575-7E1D-4B2F-BEA3-44FBACA5F291}"/>
          </ac:picMkLst>
        </pc:picChg>
        <pc:picChg chg="add mod">
          <ac:chgData name="Eric Heil" userId="f3ff4823-04bf-4d3e-b7cc-7c508d4644aa" providerId="ADAL" clId="{7ADA7D2D-59A9-4EE2-A00D-2011C6FF96B1}" dt="2020-02-25T22:54:15.009" v="193" actId="14100"/>
          <ac:picMkLst>
            <pc:docMk/>
            <pc:sldMk cId="0" sldId="256"/>
            <ac:picMk id="5" creationId="{1586E1E9-9A68-4E6A-8F86-C28A141EB7C2}"/>
          </ac:picMkLst>
        </pc:picChg>
        <pc:picChg chg="del">
          <ac:chgData name="Eric Heil" userId="f3ff4823-04bf-4d3e-b7cc-7c508d4644aa" providerId="ADAL" clId="{7ADA7D2D-59A9-4EE2-A00D-2011C6FF96B1}" dt="2020-02-25T22:41:45.959" v="103" actId="478"/>
          <ac:picMkLst>
            <pc:docMk/>
            <pc:sldMk cId="0" sldId="256"/>
            <ac:picMk id="54" creationId="{00000000-0000-0000-0000-000000000000}"/>
          </ac:picMkLst>
        </pc:picChg>
      </pc:sldChg>
      <pc:sldChg chg="addSp delSp modSp ord">
        <pc:chgData name="Eric Heil" userId="f3ff4823-04bf-4d3e-b7cc-7c508d4644aa" providerId="ADAL" clId="{7ADA7D2D-59A9-4EE2-A00D-2011C6FF96B1}" dt="2020-02-25T23:37:49.758" v="4131" actId="20577"/>
        <pc:sldMkLst>
          <pc:docMk/>
          <pc:sldMk cId="0" sldId="257"/>
        </pc:sldMkLst>
        <pc:spChg chg="mod">
          <ac:chgData name="Eric Heil" userId="f3ff4823-04bf-4d3e-b7cc-7c508d4644aa" providerId="ADAL" clId="{7ADA7D2D-59A9-4EE2-A00D-2011C6FF96B1}" dt="2020-02-25T22:37:27.099" v="0" actId="1076"/>
          <ac:spMkLst>
            <pc:docMk/>
            <pc:sldMk cId="0" sldId="257"/>
            <ac:spMk id="62" creationId="{00000000-0000-0000-0000-000000000000}"/>
          </ac:spMkLst>
        </pc:spChg>
        <pc:spChg chg="mod">
          <ac:chgData name="Eric Heil" userId="f3ff4823-04bf-4d3e-b7cc-7c508d4644aa" providerId="ADAL" clId="{7ADA7D2D-59A9-4EE2-A00D-2011C6FF96B1}" dt="2020-02-25T22:41:27.335" v="100" actId="1036"/>
          <ac:spMkLst>
            <pc:docMk/>
            <pc:sldMk cId="0" sldId="257"/>
            <ac:spMk id="63" creationId="{00000000-0000-0000-0000-000000000000}"/>
          </ac:spMkLst>
        </pc:spChg>
        <pc:spChg chg="mod">
          <ac:chgData name="Eric Heil" userId="f3ff4823-04bf-4d3e-b7cc-7c508d4644aa" providerId="ADAL" clId="{7ADA7D2D-59A9-4EE2-A00D-2011C6FF96B1}" dt="2020-02-25T22:37:32.028" v="1" actId="14100"/>
          <ac:spMkLst>
            <pc:docMk/>
            <pc:sldMk cId="0" sldId="257"/>
            <ac:spMk id="64" creationId="{00000000-0000-0000-0000-000000000000}"/>
          </ac:spMkLst>
        </pc:spChg>
        <pc:spChg chg="del">
          <ac:chgData name="Eric Heil" userId="f3ff4823-04bf-4d3e-b7cc-7c508d4644aa" providerId="ADAL" clId="{7ADA7D2D-59A9-4EE2-A00D-2011C6FF96B1}" dt="2020-02-25T22:54:54.375" v="197" actId="478"/>
          <ac:spMkLst>
            <pc:docMk/>
            <pc:sldMk cId="0" sldId="257"/>
            <ac:spMk id="66" creationId="{00000000-0000-0000-0000-000000000000}"/>
          </ac:spMkLst>
        </pc:spChg>
        <pc:spChg chg="mod">
          <ac:chgData name="Eric Heil" userId="f3ff4823-04bf-4d3e-b7cc-7c508d4644aa" providerId="ADAL" clId="{7ADA7D2D-59A9-4EE2-A00D-2011C6FF96B1}" dt="2020-02-25T23:37:49.758" v="4131" actId="20577"/>
          <ac:spMkLst>
            <pc:docMk/>
            <pc:sldMk cId="0" sldId="257"/>
            <ac:spMk id="67" creationId="{00000000-0000-0000-0000-000000000000}"/>
          </ac:spMkLst>
        </pc:spChg>
        <pc:spChg chg="mod">
          <ac:chgData name="Eric Heil" userId="f3ff4823-04bf-4d3e-b7cc-7c508d4644aa" providerId="ADAL" clId="{7ADA7D2D-59A9-4EE2-A00D-2011C6FF96B1}" dt="2020-02-25T22:56:13.707" v="232" actId="1076"/>
          <ac:spMkLst>
            <pc:docMk/>
            <pc:sldMk cId="0" sldId="257"/>
            <ac:spMk id="68" creationId="{00000000-0000-0000-0000-000000000000}"/>
          </ac:spMkLst>
        </pc:spChg>
        <pc:picChg chg="add del mod">
          <ac:chgData name="Eric Heil" userId="f3ff4823-04bf-4d3e-b7cc-7c508d4644aa" providerId="ADAL" clId="{7ADA7D2D-59A9-4EE2-A00D-2011C6FF96B1}" dt="2020-02-25T22:40:58.780" v="94" actId="478"/>
          <ac:picMkLst>
            <pc:docMk/>
            <pc:sldMk cId="0" sldId="257"/>
            <ac:picMk id="3" creationId="{DA7235A6-18B1-4490-B1A4-2EFD8D52D494}"/>
          </ac:picMkLst>
        </pc:picChg>
        <pc:picChg chg="add mod">
          <ac:chgData name="Eric Heil" userId="f3ff4823-04bf-4d3e-b7cc-7c508d4644aa" providerId="ADAL" clId="{7ADA7D2D-59A9-4EE2-A00D-2011C6FF96B1}" dt="2020-02-25T22:41:06.211" v="96" actId="1076"/>
          <ac:picMkLst>
            <pc:docMk/>
            <pc:sldMk cId="0" sldId="257"/>
            <ac:picMk id="5" creationId="{8A3AC023-91E5-43AB-9A4E-4445F6702E1D}"/>
          </ac:picMkLst>
        </pc:picChg>
        <pc:cxnChg chg="mod">
          <ac:chgData name="Eric Heil" userId="f3ff4823-04bf-4d3e-b7cc-7c508d4644aa" providerId="ADAL" clId="{7ADA7D2D-59A9-4EE2-A00D-2011C6FF96B1}" dt="2020-02-25T22:37:35.920" v="7" actId="1035"/>
          <ac:cxnSpMkLst>
            <pc:docMk/>
            <pc:sldMk cId="0" sldId="257"/>
            <ac:cxnSpMk id="65" creationId="{00000000-0000-0000-0000-000000000000}"/>
          </ac:cxnSpMkLst>
        </pc:cxnChg>
      </pc:sldChg>
      <pc:sldChg chg="del">
        <pc:chgData name="Eric Heil" userId="f3ff4823-04bf-4d3e-b7cc-7c508d4644aa" providerId="ADAL" clId="{7ADA7D2D-59A9-4EE2-A00D-2011C6FF96B1}" dt="2020-02-25T22:41:37.022" v="101" actId="2696"/>
        <pc:sldMkLst>
          <pc:docMk/>
          <pc:sldMk cId="0" sldId="258"/>
        </pc:sldMkLst>
      </pc:sldChg>
      <pc:sldChg chg="addSp delSp modSp add">
        <pc:chgData name="Eric Heil" userId="f3ff4823-04bf-4d3e-b7cc-7c508d4644aa" providerId="ADAL" clId="{7ADA7D2D-59A9-4EE2-A00D-2011C6FF96B1}" dt="2020-02-25T23:30:36.941" v="3911" actId="1037"/>
        <pc:sldMkLst>
          <pc:docMk/>
          <pc:sldMk cId="1962351833" sldId="258"/>
        </pc:sldMkLst>
        <pc:spChg chg="del mod">
          <ac:chgData name="Eric Heil" userId="f3ff4823-04bf-4d3e-b7cc-7c508d4644aa" providerId="ADAL" clId="{7ADA7D2D-59A9-4EE2-A00D-2011C6FF96B1}" dt="2020-02-25T23:29:28.301" v="3891" actId="478"/>
          <ac:spMkLst>
            <pc:docMk/>
            <pc:sldMk cId="1962351833" sldId="258"/>
            <ac:spMk id="67" creationId="{00000000-0000-0000-0000-000000000000}"/>
          </ac:spMkLst>
        </pc:spChg>
        <pc:spChg chg="del">
          <ac:chgData name="Eric Heil" userId="f3ff4823-04bf-4d3e-b7cc-7c508d4644aa" providerId="ADAL" clId="{7ADA7D2D-59A9-4EE2-A00D-2011C6FF96B1}" dt="2020-02-25T23:29:32.142" v="3892" actId="478"/>
          <ac:spMkLst>
            <pc:docMk/>
            <pc:sldMk cId="1962351833" sldId="258"/>
            <ac:spMk id="68" creationId="{00000000-0000-0000-0000-000000000000}"/>
          </ac:spMkLst>
        </pc:spChg>
        <pc:picChg chg="add mod modCrop">
          <ac:chgData name="Eric Heil" userId="f3ff4823-04bf-4d3e-b7cc-7c508d4644aa" providerId="ADAL" clId="{7ADA7D2D-59A9-4EE2-A00D-2011C6FF96B1}" dt="2020-02-25T23:30:36.941" v="3911" actId="1037"/>
          <ac:picMkLst>
            <pc:docMk/>
            <pc:sldMk cId="1962351833" sldId="258"/>
            <ac:picMk id="3" creationId="{D19867F5-41FD-416A-A70B-E2A2A246B861}"/>
          </ac:picMkLst>
        </pc:picChg>
      </pc:sldChg>
      <pc:sldChg chg="del">
        <pc:chgData name="Eric Heil" userId="f3ff4823-04bf-4d3e-b7cc-7c508d4644aa" providerId="ADAL" clId="{7ADA7D2D-59A9-4EE2-A00D-2011C6FF96B1}" dt="2020-02-25T22:41:38.669" v="102" actId="2696"/>
        <pc:sldMkLst>
          <pc:docMk/>
          <pc:sldMk cId="0" sldId="259"/>
        </pc:sldMkLst>
      </pc:sldChg>
      <pc:sldChg chg="modSp add">
        <pc:chgData name="Eric Heil" userId="f3ff4823-04bf-4d3e-b7cc-7c508d4644aa" providerId="ADAL" clId="{7ADA7D2D-59A9-4EE2-A00D-2011C6FF96B1}" dt="2020-02-25T23:13:34.272" v="2897" actId="1037"/>
        <pc:sldMkLst>
          <pc:docMk/>
          <pc:sldMk cId="1037032594" sldId="259"/>
        </pc:sldMkLst>
        <pc:spChg chg="mod">
          <ac:chgData name="Eric Heil" userId="f3ff4823-04bf-4d3e-b7cc-7c508d4644aa" providerId="ADAL" clId="{7ADA7D2D-59A9-4EE2-A00D-2011C6FF96B1}" dt="2020-02-25T23:13:14.184" v="2894" actId="1036"/>
          <ac:spMkLst>
            <pc:docMk/>
            <pc:sldMk cId="1037032594" sldId="259"/>
            <ac:spMk id="67" creationId="{00000000-0000-0000-0000-000000000000}"/>
          </ac:spMkLst>
        </pc:spChg>
        <pc:spChg chg="mod">
          <ac:chgData name="Eric Heil" userId="f3ff4823-04bf-4d3e-b7cc-7c508d4644aa" providerId="ADAL" clId="{7ADA7D2D-59A9-4EE2-A00D-2011C6FF96B1}" dt="2020-02-25T23:13:34.272" v="2897" actId="1037"/>
          <ac:spMkLst>
            <pc:docMk/>
            <pc:sldMk cId="1037032594" sldId="259"/>
            <ac:spMk id="68" creationId="{00000000-0000-0000-0000-000000000000}"/>
          </ac:spMkLst>
        </pc:spChg>
      </pc:sldChg>
      <pc:sldChg chg="modSp add">
        <pc:chgData name="Eric Heil" userId="f3ff4823-04bf-4d3e-b7cc-7c508d4644aa" providerId="ADAL" clId="{7ADA7D2D-59A9-4EE2-A00D-2011C6FF96B1}" dt="2020-02-25T23:17:17.056" v="3347" actId="20577"/>
        <pc:sldMkLst>
          <pc:docMk/>
          <pc:sldMk cId="3594540281" sldId="260"/>
        </pc:sldMkLst>
        <pc:spChg chg="mod">
          <ac:chgData name="Eric Heil" userId="f3ff4823-04bf-4d3e-b7cc-7c508d4644aa" providerId="ADAL" clId="{7ADA7D2D-59A9-4EE2-A00D-2011C6FF96B1}" dt="2020-02-25T23:17:17.056" v="3347" actId="20577"/>
          <ac:spMkLst>
            <pc:docMk/>
            <pc:sldMk cId="3594540281" sldId="260"/>
            <ac:spMk id="67" creationId="{00000000-0000-0000-0000-000000000000}"/>
          </ac:spMkLst>
        </pc:spChg>
      </pc:sldChg>
      <pc:sldChg chg="modSp add">
        <pc:chgData name="Eric Heil" userId="f3ff4823-04bf-4d3e-b7cc-7c508d4644aa" providerId="ADAL" clId="{7ADA7D2D-59A9-4EE2-A00D-2011C6FF96B1}" dt="2020-02-25T23:47:41.278" v="4342" actId="20577"/>
        <pc:sldMkLst>
          <pc:docMk/>
          <pc:sldMk cId="4101715851" sldId="261"/>
        </pc:sldMkLst>
        <pc:spChg chg="mod">
          <ac:chgData name="Eric Heil" userId="f3ff4823-04bf-4d3e-b7cc-7c508d4644aa" providerId="ADAL" clId="{7ADA7D2D-59A9-4EE2-A00D-2011C6FF96B1}" dt="2020-02-25T23:47:41.278" v="4342" actId="20577"/>
          <ac:spMkLst>
            <pc:docMk/>
            <pc:sldMk cId="4101715851" sldId="261"/>
            <ac:spMk id="67" creationId="{00000000-0000-0000-0000-000000000000}"/>
          </ac:spMkLst>
        </pc:spChg>
      </pc:sldChg>
      <pc:sldChg chg="addSp modSp add ord">
        <pc:chgData name="Eric Heil" userId="f3ff4823-04bf-4d3e-b7cc-7c508d4644aa" providerId="ADAL" clId="{7ADA7D2D-59A9-4EE2-A00D-2011C6FF96B1}" dt="2020-02-25T23:27:20.521" v="3889" actId="14100"/>
        <pc:sldMkLst>
          <pc:docMk/>
          <pc:sldMk cId="1408485597" sldId="262"/>
        </pc:sldMkLst>
        <pc:spChg chg="add mod">
          <ac:chgData name="Eric Heil" userId="f3ff4823-04bf-4d3e-b7cc-7c508d4644aa" providerId="ADAL" clId="{7ADA7D2D-59A9-4EE2-A00D-2011C6FF96B1}" dt="2020-02-25T23:27:06.693" v="3886" actId="1036"/>
          <ac:spMkLst>
            <pc:docMk/>
            <pc:sldMk cId="1408485597" sldId="262"/>
            <ac:spMk id="2" creationId="{705FF571-BD69-4DA9-B021-CF2837DFBE73}"/>
          </ac:spMkLst>
        </pc:spChg>
        <pc:picChg chg="mod">
          <ac:chgData name="Eric Heil" userId="f3ff4823-04bf-4d3e-b7cc-7c508d4644aa" providerId="ADAL" clId="{7ADA7D2D-59A9-4EE2-A00D-2011C6FF96B1}" dt="2020-02-25T23:27:00.725" v="3884" actId="1038"/>
          <ac:picMkLst>
            <pc:docMk/>
            <pc:sldMk cId="1408485597" sldId="262"/>
            <ac:picMk id="3" creationId="{C640A575-7E1D-4B2F-BEA3-44FBACA5F291}"/>
          </ac:picMkLst>
        </pc:picChg>
        <pc:picChg chg="mod">
          <ac:chgData name="Eric Heil" userId="f3ff4823-04bf-4d3e-b7cc-7c508d4644aa" providerId="ADAL" clId="{7ADA7D2D-59A9-4EE2-A00D-2011C6FF96B1}" dt="2020-02-25T23:27:20.521" v="3889" actId="14100"/>
          <ac:picMkLst>
            <pc:docMk/>
            <pc:sldMk cId="1408485597" sldId="262"/>
            <ac:picMk id="5" creationId="{1586E1E9-9A68-4E6A-8F86-C28A141EB7C2}"/>
          </ac:picMkLst>
        </pc:picChg>
      </pc:sldChg>
      <pc:sldChg chg="add">
        <pc:chgData name="Eric Heil" userId="f3ff4823-04bf-4d3e-b7cc-7c508d4644aa" providerId="ADAL" clId="{7ADA7D2D-59A9-4EE2-A00D-2011C6FF96B1}" dt="2020-02-25T23:29:24.935" v="3890"/>
        <pc:sldMkLst>
          <pc:docMk/>
          <pc:sldMk cId="1503678803" sldId="263"/>
        </pc:sldMkLst>
      </pc:sldChg>
      <pc:sldChg chg="addSp delSp modSp add ord">
        <pc:chgData name="Eric Heil" userId="f3ff4823-04bf-4d3e-b7cc-7c508d4644aa" providerId="ADAL" clId="{7ADA7D2D-59A9-4EE2-A00D-2011C6FF96B1}" dt="2020-02-25T23:36:41.201" v="3995"/>
        <pc:sldMkLst>
          <pc:docMk/>
          <pc:sldMk cId="108381895" sldId="264"/>
        </pc:sldMkLst>
        <pc:spChg chg="del">
          <ac:chgData name="Eric Heil" userId="f3ff4823-04bf-4d3e-b7cc-7c508d4644aa" providerId="ADAL" clId="{7ADA7D2D-59A9-4EE2-A00D-2011C6FF96B1}" dt="2020-02-25T23:31:31.357" v="3914" actId="478"/>
          <ac:spMkLst>
            <pc:docMk/>
            <pc:sldMk cId="108381895" sldId="264"/>
            <ac:spMk id="67" creationId="{00000000-0000-0000-0000-000000000000}"/>
          </ac:spMkLst>
        </pc:spChg>
        <pc:spChg chg="del">
          <ac:chgData name="Eric Heil" userId="f3ff4823-04bf-4d3e-b7cc-7c508d4644aa" providerId="ADAL" clId="{7ADA7D2D-59A9-4EE2-A00D-2011C6FF96B1}" dt="2020-02-25T23:31:27.654" v="3913" actId="478"/>
          <ac:spMkLst>
            <pc:docMk/>
            <pc:sldMk cId="108381895" sldId="264"/>
            <ac:spMk id="68" creationId="{00000000-0000-0000-0000-000000000000}"/>
          </ac:spMkLst>
        </pc:spChg>
        <pc:picChg chg="add mod modCrop">
          <ac:chgData name="Eric Heil" userId="f3ff4823-04bf-4d3e-b7cc-7c508d4644aa" providerId="ADAL" clId="{7ADA7D2D-59A9-4EE2-A00D-2011C6FF96B1}" dt="2020-02-25T23:32:38.209" v="3922" actId="1076"/>
          <ac:picMkLst>
            <pc:docMk/>
            <pc:sldMk cId="108381895" sldId="264"/>
            <ac:picMk id="3" creationId="{0746B0BA-37CC-4681-87C6-4F3A7C85ABFA}"/>
          </ac:picMkLst>
        </pc:picChg>
      </pc:sldChg>
      <pc:sldChg chg="addSp delSp modSp add">
        <pc:chgData name="Eric Heil" userId="f3ff4823-04bf-4d3e-b7cc-7c508d4644aa" providerId="ADAL" clId="{7ADA7D2D-59A9-4EE2-A00D-2011C6FF96B1}" dt="2020-02-25T23:44:40.273" v="4316" actId="114"/>
        <pc:sldMkLst>
          <pc:docMk/>
          <pc:sldMk cId="1968701532" sldId="265"/>
        </pc:sldMkLst>
        <pc:spChg chg="add mod">
          <ac:chgData name="Eric Heil" userId="f3ff4823-04bf-4d3e-b7cc-7c508d4644aa" providerId="ADAL" clId="{7ADA7D2D-59A9-4EE2-A00D-2011C6FF96B1}" dt="2020-02-25T23:44:40.273" v="4316" actId="114"/>
          <ac:spMkLst>
            <pc:docMk/>
            <pc:sldMk cId="1968701532" sldId="265"/>
            <ac:spMk id="2" creationId="{A4397DEC-EBB9-4E71-B726-19C81C876802}"/>
          </ac:spMkLst>
        </pc:spChg>
        <pc:picChg chg="del">
          <ac:chgData name="Eric Heil" userId="f3ff4823-04bf-4d3e-b7cc-7c508d4644aa" providerId="ADAL" clId="{7ADA7D2D-59A9-4EE2-A00D-2011C6FF96B1}" dt="2020-02-25T23:34:18.212" v="3925" actId="478"/>
          <ac:picMkLst>
            <pc:docMk/>
            <pc:sldMk cId="1968701532" sldId="265"/>
            <ac:picMk id="3" creationId="{0746B0BA-37CC-4681-87C6-4F3A7C85ABFA}"/>
          </ac:picMkLst>
        </pc:picChg>
      </pc:sldChg>
      <pc:sldChg chg="modSp add">
        <pc:chgData name="Eric Heil" userId="f3ff4823-04bf-4d3e-b7cc-7c508d4644aa" providerId="ADAL" clId="{7ADA7D2D-59A9-4EE2-A00D-2011C6FF96B1}" dt="2020-02-25T23:38:53.238" v="4253" actId="14100"/>
        <pc:sldMkLst>
          <pc:docMk/>
          <pc:sldMk cId="1952431351" sldId="266"/>
        </pc:sldMkLst>
        <pc:spChg chg="mod">
          <ac:chgData name="Eric Heil" userId="f3ff4823-04bf-4d3e-b7cc-7c508d4644aa" providerId="ADAL" clId="{7ADA7D2D-59A9-4EE2-A00D-2011C6FF96B1}" dt="2020-02-25T23:38:53.238" v="4253" actId="14100"/>
          <ac:spMkLst>
            <pc:docMk/>
            <pc:sldMk cId="1952431351" sldId="266"/>
            <ac:spMk id="67" creationId="{00000000-0000-0000-0000-000000000000}"/>
          </ac:spMkLst>
        </pc:spChg>
      </pc:sldChg>
      <pc:sldChg chg="add">
        <pc:chgData name="Eric Heil" userId="f3ff4823-04bf-4d3e-b7cc-7c508d4644aa" providerId="ADAL" clId="{7ADA7D2D-59A9-4EE2-A00D-2011C6FF96B1}" dt="2020-02-25T23:41:02.018" v="4254"/>
        <pc:sldMkLst>
          <pc:docMk/>
          <pc:sldMk cId="892988966" sldId="267"/>
        </pc:sldMkLst>
      </pc:sldChg>
      <pc:sldChg chg="modSp add">
        <pc:chgData name="Eric Heil" userId="f3ff4823-04bf-4d3e-b7cc-7c508d4644aa" providerId="ADAL" clId="{7ADA7D2D-59A9-4EE2-A00D-2011C6FF96B1}" dt="2020-02-25T23:45:02.936" v="4322" actId="115"/>
        <pc:sldMkLst>
          <pc:docMk/>
          <pc:sldMk cId="3184461090" sldId="268"/>
        </pc:sldMkLst>
        <pc:spChg chg="mod">
          <ac:chgData name="Eric Heil" userId="f3ff4823-04bf-4d3e-b7cc-7c508d4644aa" providerId="ADAL" clId="{7ADA7D2D-59A9-4EE2-A00D-2011C6FF96B1}" dt="2020-02-25T23:45:02.936" v="4322" actId="115"/>
          <ac:spMkLst>
            <pc:docMk/>
            <pc:sldMk cId="3184461090" sldId="268"/>
            <ac:spMk id="2" creationId="{A4397DEC-EBB9-4E71-B726-19C81C87680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215010210"/>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42723061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24557083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3676178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66896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791110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409979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315799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4068569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9633234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214516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651564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lIns="91425" tIns="91425" rIns="91425" bIns="91425" anchor="b" anchorCtr="0"/>
          <a:lstStyle>
            <a:lvl1pPr lvl="0" algn="ctr" rtl="0">
              <a:spcBef>
                <a:spcPts val="0"/>
              </a:spcBef>
              <a:buSzPct val="100000"/>
              <a:defRPr sz="5200"/>
            </a:lvl1pPr>
            <a:lvl2pPr lvl="1" algn="ctr" rtl="0">
              <a:spcBef>
                <a:spcPts val="0"/>
              </a:spcBef>
              <a:buSzPct val="100000"/>
              <a:defRPr sz="5200"/>
            </a:lvl2pPr>
            <a:lvl3pPr lvl="2" algn="ctr" rtl="0">
              <a:spcBef>
                <a:spcPts val="0"/>
              </a:spcBef>
              <a:buSzPct val="100000"/>
              <a:defRPr sz="5200"/>
            </a:lvl3pPr>
            <a:lvl4pPr lvl="3" algn="ctr" rtl="0">
              <a:spcBef>
                <a:spcPts val="0"/>
              </a:spcBef>
              <a:buSzPct val="100000"/>
              <a:defRPr sz="5200"/>
            </a:lvl4pPr>
            <a:lvl5pPr lvl="4" algn="ctr" rtl="0">
              <a:spcBef>
                <a:spcPts val="0"/>
              </a:spcBef>
              <a:buSzPct val="100000"/>
              <a:defRPr sz="5200"/>
            </a:lvl5pPr>
            <a:lvl6pPr lvl="5" algn="ctr" rtl="0">
              <a:spcBef>
                <a:spcPts val="0"/>
              </a:spcBef>
              <a:buSzPct val="100000"/>
              <a:defRPr sz="5200"/>
            </a:lvl6pPr>
            <a:lvl7pPr lvl="6" algn="ctr" rtl="0">
              <a:spcBef>
                <a:spcPts val="0"/>
              </a:spcBef>
              <a:buSzPct val="100000"/>
              <a:defRPr sz="5200"/>
            </a:lvl7pPr>
            <a:lvl8pPr lvl="7" algn="ctr" rtl="0">
              <a:spcBef>
                <a:spcPts val="0"/>
              </a:spcBef>
              <a:buSzPct val="100000"/>
              <a:defRPr sz="5200"/>
            </a:lvl8pPr>
            <a:lvl9pPr lvl="8" algn="ctr" rtl="0">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lIns="91425" tIns="91425" rIns="91425" bIns="91425" anchor="t" anchorCtr="0"/>
          <a:lstStyle>
            <a:lvl1pPr lvl="0" algn="ctr" rtl="0">
              <a:lnSpc>
                <a:spcPct val="100000"/>
              </a:lnSpc>
              <a:spcBef>
                <a:spcPts val="0"/>
              </a:spcBef>
              <a:spcAft>
                <a:spcPts val="0"/>
              </a:spcAft>
              <a:buSzPct val="100000"/>
              <a:buNone/>
              <a:defRPr sz="2800"/>
            </a:lvl1pPr>
            <a:lvl2pPr lvl="1" algn="ctr" rtl="0">
              <a:lnSpc>
                <a:spcPct val="100000"/>
              </a:lnSpc>
              <a:spcBef>
                <a:spcPts val="0"/>
              </a:spcBef>
              <a:spcAft>
                <a:spcPts val="0"/>
              </a:spcAft>
              <a:buSzPct val="100000"/>
              <a:buNone/>
              <a:defRPr sz="2800"/>
            </a:lvl2pPr>
            <a:lvl3pPr lvl="2" algn="ctr" rtl="0">
              <a:lnSpc>
                <a:spcPct val="100000"/>
              </a:lnSpc>
              <a:spcBef>
                <a:spcPts val="0"/>
              </a:spcBef>
              <a:spcAft>
                <a:spcPts val="0"/>
              </a:spcAft>
              <a:buSzPct val="100000"/>
              <a:buNone/>
              <a:defRPr sz="2800"/>
            </a:lvl3pPr>
            <a:lvl4pPr lvl="3" algn="ctr" rtl="0">
              <a:lnSpc>
                <a:spcPct val="100000"/>
              </a:lnSpc>
              <a:spcBef>
                <a:spcPts val="0"/>
              </a:spcBef>
              <a:spcAft>
                <a:spcPts val="0"/>
              </a:spcAft>
              <a:buSzPct val="100000"/>
              <a:buNone/>
              <a:defRPr sz="2800"/>
            </a:lvl4pPr>
            <a:lvl5pPr lvl="4" algn="ctr" rtl="0">
              <a:lnSpc>
                <a:spcPct val="100000"/>
              </a:lnSpc>
              <a:spcBef>
                <a:spcPts val="0"/>
              </a:spcBef>
              <a:spcAft>
                <a:spcPts val="0"/>
              </a:spcAft>
              <a:buSzPct val="100000"/>
              <a:buNone/>
              <a:defRPr sz="2800"/>
            </a:lvl5pPr>
            <a:lvl6pPr lvl="5" algn="ctr" rtl="0">
              <a:lnSpc>
                <a:spcPct val="100000"/>
              </a:lnSpc>
              <a:spcBef>
                <a:spcPts val="0"/>
              </a:spcBef>
              <a:spcAft>
                <a:spcPts val="0"/>
              </a:spcAft>
              <a:buSzPct val="100000"/>
              <a:buNone/>
              <a:defRPr sz="2800"/>
            </a:lvl6pPr>
            <a:lvl7pPr lvl="6" algn="ctr" rtl="0">
              <a:lnSpc>
                <a:spcPct val="100000"/>
              </a:lnSpc>
              <a:spcBef>
                <a:spcPts val="0"/>
              </a:spcBef>
              <a:spcAft>
                <a:spcPts val="0"/>
              </a:spcAft>
              <a:buSzPct val="100000"/>
              <a:buNone/>
              <a:defRPr sz="2800"/>
            </a:lvl7pPr>
            <a:lvl8pPr lvl="7" algn="ctr" rtl="0">
              <a:lnSpc>
                <a:spcPct val="100000"/>
              </a:lnSpc>
              <a:spcBef>
                <a:spcPts val="0"/>
              </a:spcBef>
              <a:spcAft>
                <a:spcPts val="0"/>
              </a:spcAft>
              <a:buSzPct val="100000"/>
              <a:buNone/>
              <a:defRPr sz="2800"/>
            </a:lvl8pPr>
            <a:lvl9pPr lvl="8" algn="ctr" rtl="0">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rtl="0">
              <a:spcBef>
                <a:spcPts val="0"/>
              </a:spcBef>
              <a:buSzPct val="100000"/>
              <a:defRPr sz="14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rtl="0">
              <a:spcBef>
                <a:spcPts val="0"/>
              </a:spcBef>
              <a:buSzPct val="100000"/>
              <a:defRPr sz="14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27" name="Shape 2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rtl="0">
              <a:spcBef>
                <a:spcPts val="0"/>
              </a:spcBef>
              <a:buSzPct val="100000"/>
              <a:defRPr sz="2400"/>
            </a:lvl1pPr>
            <a:lvl2pPr lvl="1" rtl="0">
              <a:spcBef>
                <a:spcPts val="0"/>
              </a:spcBef>
              <a:buSzPct val="100000"/>
              <a:defRPr sz="2400"/>
            </a:lvl2pPr>
            <a:lvl3pPr lvl="2" rtl="0">
              <a:spcBef>
                <a:spcPts val="0"/>
              </a:spcBef>
              <a:buSzPct val="100000"/>
              <a:defRPr sz="2400"/>
            </a:lvl3pPr>
            <a:lvl4pPr lvl="3" rtl="0">
              <a:spcBef>
                <a:spcPts val="0"/>
              </a:spcBef>
              <a:buSzPct val="100000"/>
              <a:defRPr sz="2400"/>
            </a:lvl4pPr>
            <a:lvl5pPr lvl="4" rtl="0">
              <a:spcBef>
                <a:spcPts val="0"/>
              </a:spcBef>
              <a:buSzPct val="100000"/>
              <a:defRPr sz="2400"/>
            </a:lvl5pPr>
            <a:lvl6pPr lvl="5" rtl="0">
              <a:spcBef>
                <a:spcPts val="0"/>
              </a:spcBef>
              <a:buSzPct val="100000"/>
              <a:defRPr sz="2400"/>
            </a:lvl6pPr>
            <a:lvl7pPr lvl="6" rtl="0">
              <a:spcBef>
                <a:spcPts val="0"/>
              </a:spcBef>
              <a:buSzPct val="100000"/>
              <a:defRPr sz="2400"/>
            </a:lvl7pPr>
            <a:lvl8pPr lvl="7" rtl="0">
              <a:spcBef>
                <a:spcPts val="0"/>
              </a:spcBef>
              <a:buSzPct val="100000"/>
              <a:defRPr sz="2400"/>
            </a:lvl8pPr>
            <a:lvl9pPr lvl="8" rtl="0">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rtl="0">
              <a:spcBef>
                <a:spcPts val="0"/>
              </a:spcBef>
              <a:buSzPct val="100000"/>
              <a:defRPr sz="1200"/>
            </a:lvl1pPr>
            <a:lvl2pPr lvl="1" rtl="0">
              <a:spcBef>
                <a:spcPts val="0"/>
              </a:spcBef>
              <a:buSzPct val="100000"/>
              <a:defRPr sz="1200"/>
            </a:lvl2pPr>
            <a:lvl3pPr lvl="2" rtl="0">
              <a:spcBef>
                <a:spcPts val="0"/>
              </a:spcBef>
              <a:buSzPct val="100000"/>
              <a:defRPr sz="1200"/>
            </a:lvl3pPr>
            <a:lvl4pPr lvl="3" rtl="0">
              <a:spcBef>
                <a:spcPts val="0"/>
              </a:spcBef>
              <a:buSzPct val="100000"/>
              <a:defRPr sz="1200"/>
            </a:lvl4pPr>
            <a:lvl5pPr lvl="4" rtl="0">
              <a:spcBef>
                <a:spcPts val="0"/>
              </a:spcBef>
              <a:buSzPct val="100000"/>
              <a:defRPr sz="1200"/>
            </a:lvl5pPr>
            <a:lvl6pPr lvl="5" rtl="0">
              <a:spcBef>
                <a:spcPts val="0"/>
              </a:spcBef>
              <a:buSzPct val="100000"/>
              <a:defRPr sz="1200"/>
            </a:lvl6pPr>
            <a:lvl7pPr lvl="6" rtl="0">
              <a:spcBef>
                <a:spcPts val="0"/>
              </a:spcBef>
              <a:buSzPct val="100000"/>
              <a:defRPr sz="1200"/>
            </a:lvl7pPr>
            <a:lvl8pPr lvl="7" rtl="0">
              <a:spcBef>
                <a:spcPts val="0"/>
              </a:spcBef>
              <a:buSzPct val="100000"/>
              <a:defRPr sz="1200"/>
            </a:lvl8pPr>
            <a:lvl9pPr lvl="8" rtl="0">
              <a:spcBef>
                <a:spcPts val="0"/>
              </a:spcBef>
              <a:buSzPct val="100000"/>
              <a:defRPr sz="1200"/>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rtl="0">
              <a:spcBef>
                <a:spcPts val="0"/>
              </a:spcBef>
              <a:buSzPct val="100000"/>
              <a:defRPr sz="4800"/>
            </a:lvl1pPr>
            <a:lvl2pPr lvl="1" rtl="0">
              <a:spcBef>
                <a:spcPts val="0"/>
              </a:spcBef>
              <a:buSzPct val="100000"/>
              <a:defRPr sz="4800"/>
            </a:lvl2pPr>
            <a:lvl3pPr lvl="2" rtl="0">
              <a:spcBef>
                <a:spcPts val="0"/>
              </a:spcBef>
              <a:buSzPct val="100000"/>
              <a:defRPr sz="4800"/>
            </a:lvl3pPr>
            <a:lvl4pPr lvl="3" rtl="0">
              <a:spcBef>
                <a:spcPts val="0"/>
              </a:spcBef>
              <a:buSzPct val="100000"/>
              <a:defRPr sz="4800"/>
            </a:lvl4pPr>
            <a:lvl5pPr lvl="4" rtl="0">
              <a:spcBef>
                <a:spcPts val="0"/>
              </a:spcBef>
              <a:buSzPct val="100000"/>
              <a:defRPr sz="4800"/>
            </a:lvl5pPr>
            <a:lvl6pPr lvl="5" rtl="0">
              <a:spcBef>
                <a:spcPts val="0"/>
              </a:spcBef>
              <a:buSzPct val="100000"/>
              <a:defRPr sz="4800"/>
            </a:lvl6pPr>
            <a:lvl7pPr lvl="6" rtl="0">
              <a:spcBef>
                <a:spcPts val="0"/>
              </a:spcBef>
              <a:buSzPct val="100000"/>
              <a:defRPr sz="4800"/>
            </a:lvl7pPr>
            <a:lvl8pPr lvl="7" rtl="0">
              <a:spcBef>
                <a:spcPts val="0"/>
              </a:spcBef>
              <a:buSzPct val="100000"/>
              <a:defRPr sz="4800"/>
            </a:lvl8pPr>
            <a:lvl9pPr lvl="8" rtl="0">
              <a:spcBef>
                <a:spcPts val="0"/>
              </a:spcBef>
              <a:buSzPct val="100000"/>
              <a:defRPr sz="48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dirty="0"/>
          </a:p>
        </p:txBody>
      </p:sp>
      <p:sp>
        <p:nvSpPr>
          <p:cNvPr id="37" name="Shape 37"/>
          <p:cNvSpPr txBox="1">
            <a:spLocks noGrp="1"/>
          </p:cNvSpPr>
          <p:nvPr>
            <p:ph type="title"/>
          </p:nvPr>
        </p:nvSpPr>
        <p:spPr>
          <a:xfrm>
            <a:off x="265500" y="1233175"/>
            <a:ext cx="4045200" cy="1482300"/>
          </a:xfrm>
          <a:prstGeom prst="rect">
            <a:avLst/>
          </a:prstGeom>
        </p:spPr>
        <p:txBody>
          <a:bodyPr lIns="91425" tIns="91425" rIns="91425" bIns="91425" anchor="b" anchorCtr="0"/>
          <a:lstStyle>
            <a:lvl1pPr lvl="0" algn="ctr" rtl="0">
              <a:spcBef>
                <a:spcPts val="0"/>
              </a:spcBef>
              <a:buSzPct val="100000"/>
              <a:defRPr sz="4200"/>
            </a:lvl1pPr>
            <a:lvl2pPr lvl="1" algn="ctr" rtl="0">
              <a:spcBef>
                <a:spcPts val="0"/>
              </a:spcBef>
              <a:buSzPct val="100000"/>
              <a:defRPr sz="4200"/>
            </a:lvl2pPr>
            <a:lvl3pPr lvl="2" algn="ctr" rtl="0">
              <a:spcBef>
                <a:spcPts val="0"/>
              </a:spcBef>
              <a:buSzPct val="100000"/>
              <a:defRPr sz="4200"/>
            </a:lvl3pPr>
            <a:lvl4pPr lvl="3" algn="ctr" rtl="0">
              <a:spcBef>
                <a:spcPts val="0"/>
              </a:spcBef>
              <a:buSzPct val="100000"/>
              <a:defRPr sz="4200"/>
            </a:lvl4pPr>
            <a:lvl5pPr lvl="4" algn="ctr" rtl="0">
              <a:spcBef>
                <a:spcPts val="0"/>
              </a:spcBef>
              <a:buSzPct val="100000"/>
              <a:defRPr sz="4200"/>
            </a:lvl5pPr>
            <a:lvl6pPr lvl="5" algn="ctr" rtl="0">
              <a:spcBef>
                <a:spcPts val="0"/>
              </a:spcBef>
              <a:buSzPct val="100000"/>
              <a:defRPr sz="4200"/>
            </a:lvl6pPr>
            <a:lvl7pPr lvl="6" algn="ctr" rtl="0">
              <a:spcBef>
                <a:spcPts val="0"/>
              </a:spcBef>
              <a:buSzPct val="100000"/>
              <a:defRPr sz="4200"/>
            </a:lvl7pPr>
            <a:lvl8pPr lvl="7" algn="ctr" rtl="0">
              <a:spcBef>
                <a:spcPts val="0"/>
              </a:spcBef>
              <a:buSzPct val="100000"/>
              <a:defRPr sz="4200"/>
            </a:lvl8pPr>
            <a:lvl9pPr lvl="8" algn="ctr" rtl="0">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lIns="91425" tIns="91425" rIns="91425" bIns="91425" anchor="t" anchorCtr="0"/>
          <a:lstStyle>
            <a:lvl1pPr lvl="0" algn="ctr" rtl="0">
              <a:lnSpc>
                <a:spcPct val="100000"/>
              </a:lnSpc>
              <a:spcBef>
                <a:spcPts val="0"/>
              </a:spcBef>
              <a:spcAft>
                <a:spcPts val="0"/>
              </a:spcAft>
              <a:buSzPct val="100000"/>
              <a:buNone/>
              <a:defRPr sz="2100"/>
            </a:lvl1pPr>
            <a:lvl2pPr lvl="1" algn="ctr" rtl="0">
              <a:lnSpc>
                <a:spcPct val="100000"/>
              </a:lnSpc>
              <a:spcBef>
                <a:spcPts val="0"/>
              </a:spcBef>
              <a:spcAft>
                <a:spcPts val="0"/>
              </a:spcAft>
              <a:buSzPct val="100000"/>
              <a:buNone/>
              <a:defRPr sz="2100"/>
            </a:lvl2pPr>
            <a:lvl3pPr lvl="2" algn="ctr" rtl="0">
              <a:lnSpc>
                <a:spcPct val="100000"/>
              </a:lnSpc>
              <a:spcBef>
                <a:spcPts val="0"/>
              </a:spcBef>
              <a:spcAft>
                <a:spcPts val="0"/>
              </a:spcAft>
              <a:buSzPct val="100000"/>
              <a:buNone/>
              <a:defRPr sz="2100"/>
            </a:lvl3pPr>
            <a:lvl4pPr lvl="3" algn="ctr" rtl="0">
              <a:lnSpc>
                <a:spcPct val="100000"/>
              </a:lnSpc>
              <a:spcBef>
                <a:spcPts val="0"/>
              </a:spcBef>
              <a:spcAft>
                <a:spcPts val="0"/>
              </a:spcAft>
              <a:buSzPct val="100000"/>
              <a:buNone/>
              <a:defRPr sz="2100"/>
            </a:lvl4pPr>
            <a:lvl5pPr lvl="4" algn="ctr" rtl="0">
              <a:lnSpc>
                <a:spcPct val="100000"/>
              </a:lnSpc>
              <a:spcBef>
                <a:spcPts val="0"/>
              </a:spcBef>
              <a:spcAft>
                <a:spcPts val="0"/>
              </a:spcAft>
              <a:buSzPct val="100000"/>
              <a:buNone/>
              <a:defRPr sz="2100"/>
            </a:lvl5pPr>
            <a:lvl6pPr lvl="5" algn="ctr" rtl="0">
              <a:lnSpc>
                <a:spcPct val="100000"/>
              </a:lnSpc>
              <a:spcBef>
                <a:spcPts val="0"/>
              </a:spcBef>
              <a:spcAft>
                <a:spcPts val="0"/>
              </a:spcAft>
              <a:buSzPct val="100000"/>
              <a:buNone/>
              <a:defRPr sz="2100"/>
            </a:lvl6pPr>
            <a:lvl7pPr lvl="6" algn="ctr" rtl="0">
              <a:lnSpc>
                <a:spcPct val="100000"/>
              </a:lnSpc>
              <a:spcBef>
                <a:spcPts val="0"/>
              </a:spcBef>
              <a:spcAft>
                <a:spcPts val="0"/>
              </a:spcAft>
              <a:buSzPct val="100000"/>
              <a:buNone/>
              <a:defRPr sz="2100"/>
            </a:lvl7pPr>
            <a:lvl8pPr lvl="7" algn="ctr" rtl="0">
              <a:lnSpc>
                <a:spcPct val="100000"/>
              </a:lnSpc>
              <a:spcBef>
                <a:spcPts val="0"/>
              </a:spcBef>
              <a:spcAft>
                <a:spcPts val="0"/>
              </a:spcAft>
              <a:buSzPct val="100000"/>
              <a:buNone/>
              <a:defRPr sz="2100"/>
            </a:lvl8pPr>
            <a:lvl9pPr lvl="8" algn="ctr" rtl="0">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rt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lIns="91425" tIns="91425" rIns="91425" bIns="91425" anchor="b" anchorCtr="0"/>
          <a:lstStyle>
            <a:lvl1pPr lvl="0" algn="ctr" rtl="0">
              <a:spcBef>
                <a:spcPts val="0"/>
              </a:spcBef>
              <a:buSzPct val="100000"/>
              <a:defRPr sz="12000"/>
            </a:lvl1pPr>
            <a:lvl2pPr lvl="1" algn="ctr" rtl="0">
              <a:spcBef>
                <a:spcPts val="0"/>
              </a:spcBef>
              <a:buSzPct val="100000"/>
              <a:defRPr sz="12000"/>
            </a:lvl2pPr>
            <a:lvl3pPr lvl="2" algn="ctr" rtl="0">
              <a:spcBef>
                <a:spcPts val="0"/>
              </a:spcBef>
              <a:buSzPct val="100000"/>
              <a:defRPr sz="12000"/>
            </a:lvl3pPr>
            <a:lvl4pPr lvl="3" algn="ctr" rtl="0">
              <a:spcBef>
                <a:spcPts val="0"/>
              </a:spcBef>
              <a:buSzPct val="100000"/>
              <a:defRPr sz="12000"/>
            </a:lvl4pPr>
            <a:lvl5pPr lvl="4" algn="ctr" rtl="0">
              <a:spcBef>
                <a:spcPts val="0"/>
              </a:spcBef>
              <a:buSzPct val="100000"/>
              <a:defRPr sz="12000"/>
            </a:lvl5pPr>
            <a:lvl6pPr lvl="5" algn="ctr" rtl="0">
              <a:spcBef>
                <a:spcPts val="0"/>
              </a:spcBef>
              <a:buSzPct val="100000"/>
              <a:defRPr sz="12000"/>
            </a:lvl6pPr>
            <a:lvl7pPr lvl="6" algn="ctr" rtl="0">
              <a:spcBef>
                <a:spcPts val="0"/>
              </a:spcBef>
              <a:buSzPct val="100000"/>
              <a:defRPr sz="12000"/>
            </a:lvl7pPr>
            <a:lvl8pPr lvl="7" algn="ctr" rtl="0">
              <a:spcBef>
                <a:spcPts val="0"/>
              </a:spcBef>
              <a:buSzPct val="100000"/>
              <a:defRPr sz="12000"/>
            </a:lvl8pPr>
            <a:lvl9pPr lvl="8" algn="ctr" rtl="0">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lIns="91425" tIns="91425" rIns="91425" bIns="91425" anchor="t" anchorCtr="0"/>
          <a:lstStyle>
            <a:lvl1pPr lvl="0" algn="ctr" rtl="0">
              <a:spcBef>
                <a:spcPts val="0"/>
              </a:spcBef>
              <a:defRPr/>
            </a:lvl1pPr>
            <a:lvl2pPr lvl="1" algn="ctr" rtl="0">
              <a:spcBef>
                <a:spcPts val="0"/>
              </a:spcBef>
              <a:defRPr/>
            </a:lvl2pPr>
            <a:lvl3pPr lvl="2" algn="ctr" rtl="0">
              <a:spcBef>
                <a:spcPts val="0"/>
              </a:spcBef>
              <a:defRPr/>
            </a:lvl3pPr>
            <a:lvl4pPr lvl="3" algn="ctr" rtl="0">
              <a:spcBef>
                <a:spcPts val="0"/>
              </a:spcBef>
              <a:defRPr/>
            </a:lvl4pPr>
            <a:lvl5pPr lvl="4" algn="ctr" rtl="0">
              <a:spcBef>
                <a:spcPts val="0"/>
              </a:spcBef>
              <a:defRPr/>
            </a:lvl5pPr>
            <a:lvl6pPr lvl="5" algn="ctr" rtl="0">
              <a:spcBef>
                <a:spcPts val="0"/>
              </a:spcBef>
              <a:defRPr/>
            </a:lvl6pPr>
            <a:lvl7pPr lvl="6" algn="ctr" rtl="0">
              <a:spcBef>
                <a:spcPts val="0"/>
              </a:spcBef>
              <a:defRPr/>
            </a:lvl7pPr>
            <a:lvl8pPr lvl="7" algn="ctr" rtl="0">
              <a:spcBef>
                <a:spcPts val="0"/>
              </a:spcBef>
              <a:defRPr/>
            </a:lvl8pPr>
            <a:lvl9pPr lvl="8" algn="ctr" rtl="0">
              <a:spcBef>
                <a:spcPts val="0"/>
              </a:spcBef>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
              <a:pPr lvl="0" rtl="0">
                <a:spcBef>
                  <a:spcPts val="0"/>
                </a:spcBef>
                <a:buNone/>
              </a:pPr>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rtl="0">
              <a:spcBef>
                <a:spcPts val="0"/>
              </a:spcBef>
              <a:buClr>
                <a:schemeClr val="dk1"/>
              </a:buClr>
              <a:buSzPct val="100000"/>
              <a:buNone/>
              <a:defRPr sz="2800">
                <a:solidFill>
                  <a:schemeClr val="dk1"/>
                </a:solidFill>
              </a:defRPr>
            </a:lvl1pPr>
            <a:lvl2pPr lvl="1" rtl="0">
              <a:spcBef>
                <a:spcPts val="0"/>
              </a:spcBef>
              <a:buClr>
                <a:schemeClr val="dk1"/>
              </a:buClr>
              <a:buSzPct val="100000"/>
              <a:buNone/>
              <a:defRPr sz="2800">
                <a:solidFill>
                  <a:schemeClr val="dk1"/>
                </a:solidFill>
              </a:defRPr>
            </a:lvl2pPr>
            <a:lvl3pPr lvl="2" rtl="0">
              <a:spcBef>
                <a:spcPts val="0"/>
              </a:spcBef>
              <a:buClr>
                <a:schemeClr val="dk1"/>
              </a:buClr>
              <a:buSzPct val="100000"/>
              <a:buNone/>
              <a:defRPr sz="2800">
                <a:solidFill>
                  <a:schemeClr val="dk1"/>
                </a:solidFill>
              </a:defRPr>
            </a:lvl3pPr>
            <a:lvl4pPr lvl="3" rtl="0">
              <a:spcBef>
                <a:spcPts val="0"/>
              </a:spcBef>
              <a:buClr>
                <a:schemeClr val="dk1"/>
              </a:buClr>
              <a:buSzPct val="100000"/>
              <a:buNone/>
              <a:defRPr sz="2800">
                <a:solidFill>
                  <a:schemeClr val="dk1"/>
                </a:solidFill>
              </a:defRPr>
            </a:lvl4pPr>
            <a:lvl5pPr lvl="4" rtl="0">
              <a:spcBef>
                <a:spcPts val="0"/>
              </a:spcBef>
              <a:buClr>
                <a:schemeClr val="dk1"/>
              </a:buClr>
              <a:buSzPct val="100000"/>
              <a:buNone/>
              <a:defRPr sz="2800">
                <a:solidFill>
                  <a:schemeClr val="dk1"/>
                </a:solidFill>
              </a:defRPr>
            </a:lvl5pPr>
            <a:lvl6pPr lvl="5" rtl="0">
              <a:spcBef>
                <a:spcPts val="0"/>
              </a:spcBef>
              <a:buClr>
                <a:schemeClr val="dk1"/>
              </a:buClr>
              <a:buSzPct val="100000"/>
              <a:buNone/>
              <a:defRPr sz="2800">
                <a:solidFill>
                  <a:schemeClr val="dk1"/>
                </a:solidFill>
              </a:defRPr>
            </a:lvl6pPr>
            <a:lvl7pPr lvl="6" rtl="0">
              <a:spcBef>
                <a:spcPts val="0"/>
              </a:spcBef>
              <a:buClr>
                <a:schemeClr val="dk1"/>
              </a:buClr>
              <a:buSzPct val="100000"/>
              <a:buNone/>
              <a:defRPr sz="2800">
                <a:solidFill>
                  <a:schemeClr val="dk1"/>
                </a:solidFill>
              </a:defRPr>
            </a:lvl7pPr>
            <a:lvl8pPr lvl="7" rtl="0">
              <a:spcBef>
                <a:spcPts val="0"/>
              </a:spcBef>
              <a:buClr>
                <a:schemeClr val="dk1"/>
              </a:buClr>
              <a:buSzPct val="100000"/>
              <a:buNone/>
              <a:defRPr sz="2800">
                <a:solidFill>
                  <a:schemeClr val="dk1"/>
                </a:solidFill>
              </a:defRPr>
            </a:lvl8pPr>
            <a:lvl9pPr lvl="8" rtl="0">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rtl="0">
              <a:lnSpc>
                <a:spcPct val="115000"/>
              </a:lnSpc>
              <a:spcBef>
                <a:spcPts val="0"/>
              </a:spcBef>
              <a:spcAft>
                <a:spcPts val="1600"/>
              </a:spcAft>
              <a:buClr>
                <a:schemeClr val="dk2"/>
              </a:buClr>
              <a:buSzPct val="100000"/>
              <a:defRPr sz="1800">
                <a:solidFill>
                  <a:schemeClr val="dk2"/>
                </a:solidFill>
              </a:defRPr>
            </a:lvl1pPr>
            <a:lvl2pPr lvl="1" rtl="0">
              <a:lnSpc>
                <a:spcPct val="115000"/>
              </a:lnSpc>
              <a:spcBef>
                <a:spcPts val="0"/>
              </a:spcBef>
              <a:spcAft>
                <a:spcPts val="1600"/>
              </a:spcAft>
              <a:buClr>
                <a:schemeClr val="dk2"/>
              </a:buClr>
              <a:defRPr>
                <a:solidFill>
                  <a:schemeClr val="dk2"/>
                </a:solidFill>
              </a:defRPr>
            </a:lvl2pPr>
            <a:lvl3pPr lvl="2" rtl="0">
              <a:lnSpc>
                <a:spcPct val="115000"/>
              </a:lnSpc>
              <a:spcBef>
                <a:spcPts val="0"/>
              </a:spcBef>
              <a:spcAft>
                <a:spcPts val="1600"/>
              </a:spcAft>
              <a:buClr>
                <a:schemeClr val="dk2"/>
              </a:buClr>
              <a:defRPr>
                <a:solidFill>
                  <a:schemeClr val="dk2"/>
                </a:solidFill>
              </a:defRPr>
            </a:lvl3pPr>
            <a:lvl4pPr lvl="3" rtl="0">
              <a:lnSpc>
                <a:spcPct val="115000"/>
              </a:lnSpc>
              <a:spcBef>
                <a:spcPts val="0"/>
              </a:spcBef>
              <a:spcAft>
                <a:spcPts val="1600"/>
              </a:spcAft>
              <a:buClr>
                <a:schemeClr val="dk2"/>
              </a:buClr>
              <a:defRPr>
                <a:solidFill>
                  <a:schemeClr val="dk2"/>
                </a:solidFill>
              </a:defRPr>
            </a:lvl4pPr>
            <a:lvl5pPr lvl="4" rtl="0">
              <a:lnSpc>
                <a:spcPct val="115000"/>
              </a:lnSpc>
              <a:spcBef>
                <a:spcPts val="0"/>
              </a:spcBef>
              <a:spcAft>
                <a:spcPts val="1600"/>
              </a:spcAft>
              <a:buClr>
                <a:schemeClr val="dk2"/>
              </a:buClr>
              <a:defRPr>
                <a:solidFill>
                  <a:schemeClr val="dk2"/>
                </a:solidFill>
              </a:defRPr>
            </a:lvl5pPr>
            <a:lvl6pPr lvl="5" rtl="0">
              <a:lnSpc>
                <a:spcPct val="115000"/>
              </a:lnSpc>
              <a:spcBef>
                <a:spcPts val="0"/>
              </a:spcBef>
              <a:spcAft>
                <a:spcPts val="1600"/>
              </a:spcAft>
              <a:buClr>
                <a:schemeClr val="dk2"/>
              </a:buClr>
              <a:defRPr>
                <a:solidFill>
                  <a:schemeClr val="dk2"/>
                </a:solidFill>
              </a:defRPr>
            </a:lvl6pPr>
            <a:lvl7pPr lvl="6" rtl="0">
              <a:lnSpc>
                <a:spcPct val="115000"/>
              </a:lnSpc>
              <a:spcBef>
                <a:spcPts val="0"/>
              </a:spcBef>
              <a:spcAft>
                <a:spcPts val="1600"/>
              </a:spcAft>
              <a:buClr>
                <a:schemeClr val="dk2"/>
              </a:buClr>
              <a:defRPr>
                <a:solidFill>
                  <a:schemeClr val="dk2"/>
                </a:solidFill>
              </a:defRPr>
            </a:lvl7pPr>
            <a:lvl8pPr lvl="7" rtl="0">
              <a:lnSpc>
                <a:spcPct val="115000"/>
              </a:lnSpc>
              <a:spcBef>
                <a:spcPts val="0"/>
              </a:spcBef>
              <a:spcAft>
                <a:spcPts val="1600"/>
              </a:spcAft>
              <a:buClr>
                <a:schemeClr val="dk2"/>
              </a:buClr>
              <a:defRPr>
                <a:solidFill>
                  <a:schemeClr val="dk2"/>
                </a:solidFill>
              </a:defRPr>
            </a:lvl8pPr>
            <a:lvl9pPr lvl="8" rtl="0">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rtl="0">
              <a:spcBef>
                <a:spcPts val="0"/>
              </a:spcBef>
              <a:buNone/>
            </a:pPr>
            <a:fld id="{00000000-1234-1234-1234-123412341234}" type="slidenum">
              <a:rPr lang="en" sz="1000">
                <a:solidFill>
                  <a:schemeClr val="dk2"/>
                </a:solidFill>
              </a:rPr>
              <a:pPr lvl="0" algn="r" rtl="0">
                <a:spcBef>
                  <a:spcPts val="0"/>
                </a:spcBef>
                <a:buNone/>
              </a:p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pwisor@garfieldhecht.com"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Shape 55"/>
          <p:cNvSpPr/>
          <p:nvPr/>
        </p:nvSpPr>
        <p:spPr>
          <a:xfrm>
            <a:off x="0" y="4122800"/>
            <a:ext cx="9144000" cy="104340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56" name="Shape 56"/>
          <p:cNvSpPr txBox="1">
            <a:spLocks noGrp="1"/>
          </p:cNvSpPr>
          <p:nvPr>
            <p:ph type="ctrTitle"/>
          </p:nvPr>
        </p:nvSpPr>
        <p:spPr>
          <a:xfrm>
            <a:off x="346222" y="4324350"/>
            <a:ext cx="8520600" cy="792850"/>
          </a:xfrm>
          <a:prstGeom prst="rect">
            <a:avLst/>
          </a:prstGeom>
        </p:spPr>
        <p:txBody>
          <a:bodyPr lIns="91425" tIns="91425" rIns="91425" bIns="91425" anchor="b" anchorCtr="0">
            <a:noAutofit/>
          </a:bodyPr>
          <a:lstStyle/>
          <a:p>
            <a:pPr marL="0" lvl="0" indent="0" rtl="0">
              <a:spcBef>
                <a:spcPts val="0"/>
              </a:spcBef>
              <a:buNone/>
            </a:pPr>
            <a:r>
              <a:rPr lang="en-US" sz="1800" b="1" dirty="0" smtClean="0">
                <a:solidFill>
                  <a:srgbClr val="373A36"/>
                </a:solidFill>
              </a:rPr>
              <a:t>Fairplay </a:t>
            </a:r>
            <a:r>
              <a:rPr lang="en-US" sz="1800" b="1" dirty="0" smtClean="0">
                <a:solidFill>
                  <a:srgbClr val="373A36"/>
                </a:solidFill>
              </a:rPr>
              <a:t>Board of Trustees </a:t>
            </a:r>
            <a:br>
              <a:rPr lang="en-US" sz="1800" b="1" dirty="0" smtClean="0">
                <a:solidFill>
                  <a:srgbClr val="373A36"/>
                </a:solidFill>
              </a:rPr>
            </a:br>
            <a:r>
              <a:rPr lang="en-US" sz="1800" b="1" dirty="0" smtClean="0">
                <a:solidFill>
                  <a:srgbClr val="373A36"/>
                </a:solidFill>
              </a:rPr>
              <a:t>Federal </a:t>
            </a:r>
            <a:r>
              <a:rPr lang="en-US" sz="1800" b="1" dirty="0" smtClean="0">
                <a:solidFill>
                  <a:srgbClr val="373A36"/>
                </a:solidFill>
              </a:rPr>
              <a:t>Stimulus Legislation</a:t>
            </a:r>
            <a:br>
              <a:rPr lang="en-US" sz="1800" b="1" dirty="0" smtClean="0">
                <a:solidFill>
                  <a:srgbClr val="373A36"/>
                </a:solidFill>
              </a:rPr>
            </a:br>
            <a:r>
              <a:rPr lang="en-US" sz="1800" b="1" dirty="0" smtClean="0">
                <a:solidFill>
                  <a:srgbClr val="373A36"/>
                </a:solidFill>
              </a:rPr>
              <a:t>April </a:t>
            </a:r>
            <a:r>
              <a:rPr lang="en-US" sz="1800" b="1" dirty="0" smtClean="0">
                <a:solidFill>
                  <a:srgbClr val="373A36"/>
                </a:solidFill>
              </a:rPr>
              <a:t>7, </a:t>
            </a:r>
            <a:r>
              <a:rPr lang="en-US" sz="1800" b="1" dirty="0" smtClean="0">
                <a:solidFill>
                  <a:srgbClr val="373A36"/>
                </a:solidFill>
              </a:rPr>
              <a:t>2020</a:t>
            </a:r>
            <a:endParaRPr lang="en" sz="1800" b="1" dirty="0">
              <a:solidFill>
                <a:srgbClr val="373A36"/>
              </a:solidFill>
            </a:endParaRPr>
          </a:p>
        </p:txBody>
      </p:sp>
      <p:cxnSp>
        <p:nvCxnSpPr>
          <p:cNvPr id="57" name="Shape 57"/>
          <p:cNvCxnSpPr/>
          <p:nvPr/>
        </p:nvCxnSpPr>
        <p:spPr>
          <a:xfrm>
            <a:off x="0" y="4130300"/>
            <a:ext cx="9144000" cy="7200"/>
          </a:xfrm>
          <a:prstGeom prst="straightConnector1">
            <a:avLst/>
          </a:prstGeom>
          <a:noFill/>
          <a:ln w="38100" cap="flat" cmpd="sng">
            <a:solidFill>
              <a:srgbClr val="00B0F0"/>
            </a:solidFill>
            <a:prstDash val="solid"/>
            <a:round/>
            <a:headEnd type="none" w="lg" len="lg"/>
            <a:tailEnd type="none" w="lg" len="lg"/>
          </a:ln>
        </p:spPr>
      </p:cxn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4857" y="57150"/>
            <a:ext cx="2514286" cy="331428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p:nvPr/>
        </p:nvSpPr>
        <p:spPr>
          <a:xfrm>
            <a:off x="0" y="-15925"/>
            <a:ext cx="9144000" cy="59055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64" name="Shape 64"/>
          <p:cNvSpPr/>
          <p:nvPr/>
        </p:nvSpPr>
        <p:spPr>
          <a:xfrm rot="-5400000">
            <a:off x="8581899" y="28851"/>
            <a:ext cx="590551" cy="533150"/>
          </a:xfrm>
          <a:prstGeom prst="rtTriangle">
            <a:avLst/>
          </a:prstGeom>
          <a:solidFill>
            <a:schemeClr val="accent1">
              <a:lumMod val="75000"/>
            </a:schemeClr>
          </a:solidFill>
          <a:ln>
            <a:noFill/>
          </a:ln>
        </p:spPr>
        <p:txBody>
          <a:bodyPr lIns="91425" tIns="91425" rIns="91425" bIns="91425" anchor="ctr" anchorCtr="0">
            <a:noAutofit/>
          </a:bodyPr>
          <a:lstStyle/>
          <a:p>
            <a:pPr lvl="0">
              <a:spcBef>
                <a:spcPts val="0"/>
              </a:spcBef>
              <a:buNone/>
            </a:pPr>
            <a:endParaRPr dirty="0"/>
          </a:p>
        </p:txBody>
      </p:sp>
      <p:cxnSp>
        <p:nvCxnSpPr>
          <p:cNvPr id="65" name="Shape 65"/>
          <p:cNvCxnSpPr/>
          <p:nvPr/>
        </p:nvCxnSpPr>
        <p:spPr>
          <a:xfrm>
            <a:off x="0" y="590550"/>
            <a:ext cx="9144000" cy="7200"/>
          </a:xfrm>
          <a:prstGeom prst="straightConnector1">
            <a:avLst/>
          </a:prstGeom>
          <a:noFill/>
          <a:ln w="38100" cap="flat" cmpd="sng">
            <a:solidFill>
              <a:srgbClr val="00B0F0"/>
            </a:solidFill>
            <a:prstDash val="solid"/>
            <a:round/>
            <a:headEnd type="none" w="lg" len="lg"/>
            <a:tailEnd type="none" w="lg" len="lg"/>
          </a:ln>
        </p:spPr>
      </p:cxnSp>
      <p:sp>
        <p:nvSpPr>
          <p:cNvPr id="67" name="Shape 67"/>
          <p:cNvSpPr txBox="1"/>
          <p:nvPr/>
        </p:nvSpPr>
        <p:spPr>
          <a:xfrm>
            <a:off x="152400" y="1200150"/>
            <a:ext cx="8915400" cy="2754692"/>
          </a:xfrm>
          <a:prstGeom prst="rect">
            <a:avLst/>
          </a:prstGeom>
          <a:noFill/>
          <a:ln>
            <a:noFill/>
          </a:ln>
        </p:spPr>
        <p:txBody>
          <a:bodyPr lIns="91425" tIns="91425" rIns="91425" bIns="91425" anchor="t" anchorCtr="0">
            <a:noAutofit/>
          </a:bodyPr>
          <a:lstStyle/>
          <a:p>
            <a:pPr marL="457200" lvl="0" indent="-342900">
              <a:spcAft>
                <a:spcPts val="1200"/>
              </a:spcAft>
              <a:buClr>
                <a:srgbClr val="373A36"/>
              </a:buClr>
              <a:buSzPct val="100000"/>
              <a:buChar char="●"/>
            </a:pPr>
            <a:r>
              <a:rPr lang="en-US" sz="1800" b="1" dirty="0">
                <a:solidFill>
                  <a:srgbClr val="373A36"/>
                </a:solidFill>
                <a:latin typeface="Avenir Next LT Pro" panose="020B0504020202020204" pitchFamily="34" charset="0"/>
              </a:rPr>
              <a:t>The CARES Act allocated $300 billion towards a one-time stimulus check of $1,200 to every </a:t>
            </a:r>
            <a:r>
              <a:rPr lang="en-US" sz="1800" b="1" dirty="0" smtClean="0">
                <a:solidFill>
                  <a:srgbClr val="373A36"/>
                </a:solidFill>
                <a:latin typeface="Avenir Next LT Pro" panose="020B0504020202020204" pitchFamily="34" charset="0"/>
              </a:rPr>
              <a:t>Fairplay</a:t>
            </a:r>
            <a:r>
              <a:rPr lang="en-US" sz="1800" b="1" dirty="0" smtClean="0">
                <a:solidFill>
                  <a:srgbClr val="373A36"/>
                </a:solidFill>
                <a:latin typeface="Avenir Next LT Pro" panose="020B0504020202020204" pitchFamily="34" charset="0"/>
              </a:rPr>
              <a:t> </a:t>
            </a:r>
            <a:r>
              <a:rPr lang="en-US" sz="1800" b="1" dirty="0">
                <a:solidFill>
                  <a:srgbClr val="373A36"/>
                </a:solidFill>
                <a:latin typeface="Avenir Next LT Pro" panose="020B0504020202020204" pitchFamily="34" charset="0"/>
              </a:rPr>
              <a:t>resident whose 2018 tax return, or 2019 if filed, showed income at or below $75,000 for an individual or $150,000 for a married </a:t>
            </a:r>
            <a:r>
              <a:rPr lang="en-US" sz="1800" b="1" dirty="0" smtClean="0">
                <a:solidFill>
                  <a:srgbClr val="373A36"/>
                </a:solidFill>
                <a:latin typeface="Avenir Next LT Pro" panose="020B0504020202020204" pitchFamily="34" charset="0"/>
              </a:rPr>
              <a:t>couple</a:t>
            </a:r>
          </a:p>
          <a:p>
            <a:pPr marL="457200" lvl="0" indent="-342900">
              <a:spcAft>
                <a:spcPts val="1200"/>
              </a:spcAft>
              <a:buClr>
                <a:srgbClr val="373A36"/>
              </a:buClr>
              <a:buSzPct val="100000"/>
              <a:buChar char="●"/>
            </a:pPr>
            <a:r>
              <a:rPr lang="en-US" sz="1800" b="1" dirty="0" smtClean="0">
                <a:solidFill>
                  <a:srgbClr val="373A36"/>
                </a:solidFill>
                <a:latin typeface="Avenir Next LT Pro" panose="020B0504020202020204" pitchFamily="34" charset="0"/>
              </a:rPr>
              <a:t>There’s </a:t>
            </a:r>
            <a:r>
              <a:rPr lang="en-US" sz="1800" b="1" dirty="0">
                <a:solidFill>
                  <a:srgbClr val="373A36"/>
                </a:solidFill>
                <a:latin typeface="Avenir Next LT Pro" panose="020B0504020202020204" pitchFamily="34" charset="0"/>
              </a:rPr>
              <a:t>no minimum threshold, so the vast majority of individuals </a:t>
            </a:r>
            <a:r>
              <a:rPr lang="en-US" sz="1800" b="1">
                <a:solidFill>
                  <a:srgbClr val="373A36"/>
                </a:solidFill>
                <a:latin typeface="Avenir Next LT Pro" panose="020B0504020202020204" pitchFamily="34" charset="0"/>
              </a:rPr>
              <a:t>in </a:t>
            </a:r>
            <a:r>
              <a:rPr lang="en-US" sz="1800" b="1" smtClean="0">
                <a:solidFill>
                  <a:srgbClr val="373A36"/>
                </a:solidFill>
                <a:latin typeface="Avenir Next LT Pro" panose="020B0504020202020204" pitchFamily="34" charset="0"/>
              </a:rPr>
              <a:t>Fairplay</a:t>
            </a:r>
            <a:r>
              <a:rPr lang="en-US" sz="1800" b="1" smtClean="0">
                <a:solidFill>
                  <a:srgbClr val="373A36"/>
                </a:solidFill>
                <a:latin typeface="Avenir Next LT Pro" panose="020B0504020202020204" pitchFamily="34" charset="0"/>
              </a:rPr>
              <a:t> </a:t>
            </a:r>
            <a:r>
              <a:rPr lang="en-US" sz="1800" b="1" dirty="0">
                <a:solidFill>
                  <a:srgbClr val="373A36"/>
                </a:solidFill>
                <a:latin typeface="Avenir Next LT Pro" panose="020B0504020202020204" pitchFamily="34" charset="0"/>
              </a:rPr>
              <a:t>reporting income in 2018 or 2019 will </a:t>
            </a:r>
            <a:r>
              <a:rPr lang="en-US" sz="1800" b="1" dirty="0" smtClean="0">
                <a:solidFill>
                  <a:srgbClr val="373A36"/>
                </a:solidFill>
                <a:latin typeface="Avenir Next LT Pro" panose="020B0504020202020204" pitchFamily="34" charset="0"/>
              </a:rPr>
              <a:t>benefit</a:t>
            </a:r>
          </a:p>
          <a:p>
            <a:pPr marL="457200" lvl="0" indent="-342900">
              <a:spcAft>
                <a:spcPts val="1200"/>
              </a:spcAft>
              <a:buClr>
                <a:srgbClr val="373A36"/>
              </a:buClr>
              <a:buSzPct val="100000"/>
              <a:buChar char="●"/>
            </a:pPr>
            <a:r>
              <a:rPr lang="en-US" sz="1800" b="1" dirty="0" smtClean="0">
                <a:solidFill>
                  <a:srgbClr val="373A36"/>
                </a:solidFill>
                <a:latin typeface="Avenir Next LT Pro" panose="020B0504020202020204" pitchFamily="34" charset="0"/>
              </a:rPr>
              <a:t>Direct </a:t>
            </a:r>
            <a:r>
              <a:rPr lang="en-US" sz="1800" b="1" dirty="0">
                <a:solidFill>
                  <a:srgbClr val="373A36"/>
                </a:solidFill>
                <a:latin typeface="Avenir Next LT Pro" panose="020B0504020202020204" pitchFamily="34" charset="0"/>
              </a:rPr>
              <a:t>payments phase down after the $75,000/$150,000 caps and disappear completely for people making more than $99,000 and couples making more than $</a:t>
            </a:r>
            <a:r>
              <a:rPr lang="en-US" sz="1800" b="1" dirty="0" smtClean="0">
                <a:solidFill>
                  <a:srgbClr val="373A36"/>
                </a:solidFill>
                <a:latin typeface="Avenir Next LT Pro" panose="020B0504020202020204" pitchFamily="34" charset="0"/>
              </a:rPr>
              <a:t>198,000</a:t>
            </a:r>
            <a:endParaRPr lang="en-US" sz="1800" b="1" dirty="0">
              <a:solidFill>
                <a:srgbClr val="373A36"/>
              </a:solidFill>
              <a:latin typeface="Avenir Next LT Pro" panose="020B0504020202020204" pitchFamily="34" charset="0"/>
            </a:endParaRPr>
          </a:p>
        </p:txBody>
      </p:sp>
      <p:sp>
        <p:nvSpPr>
          <p:cNvPr id="68" name="Shape 68"/>
          <p:cNvSpPr txBox="1"/>
          <p:nvPr/>
        </p:nvSpPr>
        <p:spPr>
          <a:xfrm>
            <a:off x="76200" y="681331"/>
            <a:ext cx="8534400" cy="551426"/>
          </a:xfrm>
          <a:prstGeom prst="rect">
            <a:avLst/>
          </a:prstGeom>
          <a:noFill/>
          <a:ln>
            <a:noFill/>
          </a:ln>
        </p:spPr>
        <p:txBody>
          <a:bodyPr lIns="91425" tIns="91425" rIns="91425" bIns="91425" anchor="b" anchorCtr="0">
            <a:noAutofit/>
          </a:bodyPr>
          <a:lstStyle/>
          <a:p>
            <a:pPr lvl="0" rtl="0">
              <a:spcBef>
                <a:spcPts val="0"/>
              </a:spcBef>
              <a:buNone/>
            </a:pPr>
            <a:r>
              <a:rPr lang="en-US" sz="2400" b="1" dirty="0" smtClean="0">
                <a:solidFill>
                  <a:schemeClr val="accent5">
                    <a:lumMod val="50000"/>
                  </a:schemeClr>
                </a:solidFill>
                <a:latin typeface="Avenir Next LT Pro" panose="020B0504020202020204" pitchFamily="34" charset="0"/>
              </a:rPr>
              <a:t>Direct Pay</a:t>
            </a:r>
            <a:endParaRPr lang="en" sz="2400" b="1" dirty="0">
              <a:solidFill>
                <a:schemeClr val="accent5">
                  <a:lumMod val="50000"/>
                </a:schemeClr>
              </a:solidFill>
              <a:highlight>
                <a:srgbClr val="FFFFFF"/>
              </a:highlight>
              <a:latin typeface="Avenir Next LT Pro" panose="020B0504020202020204" pitchFamily="34" charset="0"/>
            </a:endParaRPr>
          </a:p>
        </p:txBody>
      </p:sp>
      <p:sp>
        <p:nvSpPr>
          <p:cNvPr id="10" name="Shape 63"/>
          <p:cNvSpPr txBox="1">
            <a:spLocks/>
          </p:cNvSpPr>
          <p:nvPr/>
        </p:nvSpPr>
        <p:spPr>
          <a:xfrm>
            <a:off x="1905000" y="23432"/>
            <a:ext cx="5565164" cy="5307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rtl="0">
              <a:spcBef>
                <a:spcPts val="0"/>
              </a:spcBef>
              <a:buClr>
                <a:schemeClr val="dk1"/>
              </a:buClr>
              <a:buSzPct val="100000"/>
              <a:buNone/>
              <a:defRPr sz="5200">
                <a:solidFill>
                  <a:schemeClr val="dk1"/>
                </a:solidFill>
              </a:defRPr>
            </a:lvl2pPr>
            <a:lvl3pPr lvl="2" algn="ctr" rtl="0">
              <a:spcBef>
                <a:spcPts val="0"/>
              </a:spcBef>
              <a:buClr>
                <a:schemeClr val="dk1"/>
              </a:buClr>
              <a:buSzPct val="100000"/>
              <a:buNone/>
              <a:defRPr sz="5200">
                <a:solidFill>
                  <a:schemeClr val="dk1"/>
                </a:solidFill>
              </a:defRPr>
            </a:lvl3pPr>
            <a:lvl4pPr lvl="3" algn="ctr" rtl="0">
              <a:spcBef>
                <a:spcPts val="0"/>
              </a:spcBef>
              <a:buClr>
                <a:schemeClr val="dk1"/>
              </a:buClr>
              <a:buSzPct val="100000"/>
              <a:buNone/>
              <a:defRPr sz="5200">
                <a:solidFill>
                  <a:schemeClr val="dk1"/>
                </a:solidFill>
              </a:defRPr>
            </a:lvl4pPr>
            <a:lvl5pPr lvl="4" algn="ctr" rtl="0">
              <a:spcBef>
                <a:spcPts val="0"/>
              </a:spcBef>
              <a:buClr>
                <a:schemeClr val="dk1"/>
              </a:buClr>
              <a:buSzPct val="100000"/>
              <a:buNone/>
              <a:defRPr sz="5200">
                <a:solidFill>
                  <a:schemeClr val="dk1"/>
                </a:solidFill>
              </a:defRPr>
            </a:lvl5pPr>
            <a:lvl6pPr lvl="5" algn="ctr" rtl="0">
              <a:spcBef>
                <a:spcPts val="0"/>
              </a:spcBef>
              <a:buClr>
                <a:schemeClr val="dk1"/>
              </a:buClr>
              <a:buSzPct val="100000"/>
              <a:buNone/>
              <a:defRPr sz="5200">
                <a:solidFill>
                  <a:schemeClr val="dk1"/>
                </a:solidFill>
              </a:defRPr>
            </a:lvl6pPr>
            <a:lvl7pPr lvl="6" algn="ctr" rtl="0">
              <a:spcBef>
                <a:spcPts val="0"/>
              </a:spcBef>
              <a:buClr>
                <a:schemeClr val="dk1"/>
              </a:buClr>
              <a:buSzPct val="100000"/>
              <a:buNone/>
              <a:defRPr sz="5200">
                <a:solidFill>
                  <a:schemeClr val="dk1"/>
                </a:solidFill>
              </a:defRPr>
            </a:lvl7pPr>
            <a:lvl8pPr lvl="7" algn="ctr" rtl="0">
              <a:spcBef>
                <a:spcPts val="0"/>
              </a:spcBef>
              <a:buClr>
                <a:schemeClr val="dk1"/>
              </a:buClr>
              <a:buSzPct val="100000"/>
              <a:buNone/>
              <a:defRPr sz="5200">
                <a:solidFill>
                  <a:schemeClr val="dk1"/>
                </a:solidFill>
              </a:defRPr>
            </a:lvl8pPr>
            <a:lvl9pPr lvl="8" algn="ctr" rtl="0">
              <a:spcBef>
                <a:spcPts val="0"/>
              </a:spcBef>
              <a:buClr>
                <a:schemeClr val="dk1"/>
              </a:buClr>
              <a:buSzPct val="100000"/>
              <a:buNone/>
              <a:defRPr sz="5200">
                <a:solidFill>
                  <a:schemeClr val="dk1"/>
                </a:solidFill>
              </a:defRPr>
            </a:lvl9pPr>
          </a:lstStyle>
          <a:p>
            <a:pPr algn="r">
              <a:lnSpc>
                <a:spcPct val="115000"/>
              </a:lnSpc>
            </a:pPr>
            <a:r>
              <a:rPr lang="en-US" sz="1800" b="1" dirty="0" smtClean="0">
                <a:solidFill>
                  <a:srgbClr val="373A36"/>
                </a:solidFill>
              </a:rPr>
              <a:t>Federal Stimulus Legislation-April 7, 2020 </a:t>
            </a:r>
            <a:endParaRPr lang="en" sz="1800" b="1" dirty="0">
              <a:solidFill>
                <a:srgbClr val="373A36"/>
              </a:solidFill>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200" y="27044"/>
            <a:ext cx="659600" cy="536764"/>
          </a:xfrm>
          <a:prstGeom prst="rect">
            <a:avLst/>
          </a:prstGeom>
        </p:spPr>
      </p:pic>
    </p:spTree>
    <p:extLst>
      <p:ext uri="{BB962C8B-B14F-4D97-AF65-F5344CB8AC3E}">
        <p14:creationId xmlns:p14="http://schemas.microsoft.com/office/powerpoint/2010/main" val="1014145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Shape 55"/>
          <p:cNvSpPr/>
          <p:nvPr/>
        </p:nvSpPr>
        <p:spPr>
          <a:xfrm>
            <a:off x="0" y="4122800"/>
            <a:ext cx="9144000" cy="104340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cxnSp>
        <p:nvCxnSpPr>
          <p:cNvPr id="57" name="Shape 57"/>
          <p:cNvCxnSpPr/>
          <p:nvPr/>
        </p:nvCxnSpPr>
        <p:spPr>
          <a:xfrm>
            <a:off x="0" y="4130300"/>
            <a:ext cx="9144000" cy="7200"/>
          </a:xfrm>
          <a:prstGeom prst="straightConnector1">
            <a:avLst/>
          </a:prstGeom>
          <a:noFill/>
          <a:ln w="38100" cap="flat" cmpd="sng">
            <a:solidFill>
              <a:srgbClr val="00B0F0"/>
            </a:solidFill>
            <a:prstDash val="solid"/>
            <a:round/>
            <a:headEnd type="none" w="lg" len="lg"/>
            <a:tailEnd type="none" w="lg" len="lg"/>
          </a:ln>
        </p:spPr>
      </p:cxnSp>
      <p:sp>
        <p:nvSpPr>
          <p:cNvPr id="2" name="TextBox 1">
            <a:extLst>
              <a:ext uri="{FF2B5EF4-FFF2-40B4-BE49-F238E27FC236}">
                <a16:creationId xmlns:a16="http://schemas.microsoft.com/office/drawing/2014/main" xmlns="" id="{705FF571-BD69-4DA9-B021-CF2837DFBE73}"/>
              </a:ext>
            </a:extLst>
          </p:cNvPr>
          <p:cNvSpPr txBox="1"/>
          <p:nvPr/>
        </p:nvSpPr>
        <p:spPr>
          <a:xfrm>
            <a:off x="5558210" y="3147553"/>
            <a:ext cx="3429000" cy="1292662"/>
          </a:xfrm>
          <a:prstGeom prst="rect">
            <a:avLst/>
          </a:prstGeom>
          <a:noFill/>
        </p:spPr>
        <p:txBody>
          <a:bodyPr wrap="square" rtlCol="0">
            <a:spAutoFit/>
          </a:bodyPr>
          <a:lstStyle/>
          <a:p>
            <a:r>
              <a:rPr lang="en-US" sz="1600" dirty="0"/>
              <a:t>Paul </a:t>
            </a:r>
            <a:r>
              <a:rPr lang="en-US" sz="1600" dirty="0" smtClean="0"/>
              <a:t>Wisor, Garfield &amp; Hecht</a:t>
            </a:r>
            <a:endParaRPr lang="en-US" sz="1600" dirty="0"/>
          </a:p>
          <a:p>
            <a:r>
              <a:rPr lang="en-US" sz="1600" dirty="0"/>
              <a:t>(970) 300-4373</a:t>
            </a:r>
          </a:p>
          <a:p>
            <a:r>
              <a:rPr lang="en-US" sz="1600" dirty="0">
                <a:hlinkClick r:id="rId3"/>
              </a:rPr>
              <a:t>pwisor@garfieldhecht.com</a:t>
            </a:r>
            <a:endParaRPr lang="en-US" sz="1600" dirty="0"/>
          </a:p>
          <a:p>
            <a:r>
              <a:rPr lang="en-US" sz="1600" dirty="0"/>
              <a:t>	</a:t>
            </a:r>
          </a:p>
          <a:p>
            <a:endParaRPr lang="en-US" dirty="0"/>
          </a:p>
        </p:txBody>
      </p:sp>
      <p:sp>
        <p:nvSpPr>
          <p:cNvPr id="10" name="Shape 63"/>
          <p:cNvSpPr txBox="1">
            <a:spLocks/>
          </p:cNvSpPr>
          <p:nvPr/>
        </p:nvSpPr>
        <p:spPr>
          <a:xfrm>
            <a:off x="1676400" y="4311060"/>
            <a:ext cx="5565164" cy="5307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rtl="0">
              <a:spcBef>
                <a:spcPts val="0"/>
              </a:spcBef>
              <a:buClr>
                <a:schemeClr val="dk1"/>
              </a:buClr>
              <a:buSzPct val="100000"/>
              <a:buNone/>
              <a:defRPr sz="5200">
                <a:solidFill>
                  <a:schemeClr val="dk1"/>
                </a:solidFill>
              </a:defRPr>
            </a:lvl2pPr>
            <a:lvl3pPr lvl="2" algn="ctr" rtl="0">
              <a:spcBef>
                <a:spcPts val="0"/>
              </a:spcBef>
              <a:buClr>
                <a:schemeClr val="dk1"/>
              </a:buClr>
              <a:buSzPct val="100000"/>
              <a:buNone/>
              <a:defRPr sz="5200">
                <a:solidFill>
                  <a:schemeClr val="dk1"/>
                </a:solidFill>
              </a:defRPr>
            </a:lvl3pPr>
            <a:lvl4pPr lvl="3" algn="ctr" rtl="0">
              <a:spcBef>
                <a:spcPts val="0"/>
              </a:spcBef>
              <a:buClr>
                <a:schemeClr val="dk1"/>
              </a:buClr>
              <a:buSzPct val="100000"/>
              <a:buNone/>
              <a:defRPr sz="5200">
                <a:solidFill>
                  <a:schemeClr val="dk1"/>
                </a:solidFill>
              </a:defRPr>
            </a:lvl4pPr>
            <a:lvl5pPr lvl="4" algn="ctr" rtl="0">
              <a:spcBef>
                <a:spcPts val="0"/>
              </a:spcBef>
              <a:buClr>
                <a:schemeClr val="dk1"/>
              </a:buClr>
              <a:buSzPct val="100000"/>
              <a:buNone/>
              <a:defRPr sz="5200">
                <a:solidFill>
                  <a:schemeClr val="dk1"/>
                </a:solidFill>
              </a:defRPr>
            </a:lvl5pPr>
            <a:lvl6pPr lvl="5" algn="ctr" rtl="0">
              <a:spcBef>
                <a:spcPts val="0"/>
              </a:spcBef>
              <a:buClr>
                <a:schemeClr val="dk1"/>
              </a:buClr>
              <a:buSzPct val="100000"/>
              <a:buNone/>
              <a:defRPr sz="5200">
                <a:solidFill>
                  <a:schemeClr val="dk1"/>
                </a:solidFill>
              </a:defRPr>
            </a:lvl6pPr>
            <a:lvl7pPr lvl="6" algn="ctr" rtl="0">
              <a:spcBef>
                <a:spcPts val="0"/>
              </a:spcBef>
              <a:buClr>
                <a:schemeClr val="dk1"/>
              </a:buClr>
              <a:buSzPct val="100000"/>
              <a:buNone/>
              <a:defRPr sz="5200">
                <a:solidFill>
                  <a:schemeClr val="dk1"/>
                </a:solidFill>
              </a:defRPr>
            </a:lvl7pPr>
            <a:lvl8pPr lvl="7" algn="ctr" rtl="0">
              <a:spcBef>
                <a:spcPts val="0"/>
              </a:spcBef>
              <a:buClr>
                <a:schemeClr val="dk1"/>
              </a:buClr>
              <a:buSzPct val="100000"/>
              <a:buNone/>
              <a:defRPr sz="5200">
                <a:solidFill>
                  <a:schemeClr val="dk1"/>
                </a:solidFill>
              </a:defRPr>
            </a:lvl8pPr>
            <a:lvl9pPr lvl="8" algn="ctr" rtl="0">
              <a:spcBef>
                <a:spcPts val="0"/>
              </a:spcBef>
              <a:buClr>
                <a:schemeClr val="dk1"/>
              </a:buClr>
              <a:buSzPct val="100000"/>
              <a:buNone/>
              <a:defRPr sz="5200">
                <a:solidFill>
                  <a:schemeClr val="dk1"/>
                </a:solidFill>
              </a:defRPr>
            </a:lvl9pPr>
          </a:lstStyle>
          <a:p>
            <a:pPr algn="r">
              <a:lnSpc>
                <a:spcPct val="115000"/>
              </a:lnSpc>
            </a:pPr>
            <a:r>
              <a:rPr lang="en-US" sz="1800" b="1" dirty="0" smtClean="0">
                <a:solidFill>
                  <a:srgbClr val="373A36"/>
                </a:solidFill>
              </a:rPr>
              <a:t>Federal Stimulus Legislation-April 7, 2020 </a:t>
            </a:r>
            <a:endParaRPr lang="en" sz="1800" b="1" dirty="0">
              <a:solidFill>
                <a:srgbClr val="373A36"/>
              </a:solidFill>
            </a:endParaRPr>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01839" y="-19050"/>
            <a:ext cx="2514286" cy="3314286"/>
          </a:xfrm>
          <a:prstGeom prst="rect">
            <a:avLst/>
          </a:prstGeom>
        </p:spPr>
      </p:pic>
    </p:spTree>
    <p:extLst>
      <p:ext uri="{BB962C8B-B14F-4D97-AF65-F5344CB8AC3E}">
        <p14:creationId xmlns:p14="http://schemas.microsoft.com/office/powerpoint/2010/main" val="1408485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p:nvPr/>
        </p:nvSpPr>
        <p:spPr>
          <a:xfrm>
            <a:off x="0" y="-15925"/>
            <a:ext cx="9144000" cy="59055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63" name="Shape 63"/>
          <p:cNvSpPr txBox="1">
            <a:spLocks noGrp="1"/>
          </p:cNvSpPr>
          <p:nvPr>
            <p:ph type="ctrTitle"/>
          </p:nvPr>
        </p:nvSpPr>
        <p:spPr>
          <a:xfrm>
            <a:off x="1905000" y="23432"/>
            <a:ext cx="5565164" cy="530700"/>
          </a:xfrm>
          <a:prstGeom prst="rect">
            <a:avLst/>
          </a:prstGeom>
        </p:spPr>
        <p:txBody>
          <a:bodyPr lIns="91425" tIns="91425" rIns="91425" bIns="91425" anchor="t" anchorCtr="0">
            <a:noAutofit/>
          </a:bodyPr>
          <a:lstStyle/>
          <a:p>
            <a:pPr marL="0" lvl="0" indent="0" algn="r" rtl="0">
              <a:lnSpc>
                <a:spcPct val="115000"/>
              </a:lnSpc>
              <a:spcBef>
                <a:spcPts val="0"/>
              </a:spcBef>
              <a:buNone/>
            </a:pPr>
            <a:r>
              <a:rPr lang="en-US" sz="1800" b="1" dirty="0" smtClean="0">
                <a:solidFill>
                  <a:srgbClr val="373A36"/>
                </a:solidFill>
              </a:rPr>
              <a:t>Federal Stimulus Legislation-April 7, 2020 </a:t>
            </a:r>
            <a:endParaRPr lang="en" sz="1800" b="1" dirty="0">
              <a:solidFill>
                <a:srgbClr val="373A36"/>
              </a:solidFill>
            </a:endParaRPr>
          </a:p>
        </p:txBody>
      </p:sp>
      <p:sp>
        <p:nvSpPr>
          <p:cNvPr id="64" name="Shape 64"/>
          <p:cNvSpPr/>
          <p:nvPr/>
        </p:nvSpPr>
        <p:spPr>
          <a:xfrm rot="-5400000">
            <a:off x="8581899" y="28851"/>
            <a:ext cx="590551" cy="533150"/>
          </a:xfrm>
          <a:prstGeom prst="rtTriangle">
            <a:avLst/>
          </a:prstGeom>
          <a:solidFill>
            <a:schemeClr val="accent1">
              <a:lumMod val="75000"/>
            </a:schemeClr>
          </a:solidFill>
          <a:ln>
            <a:noFill/>
          </a:ln>
        </p:spPr>
        <p:txBody>
          <a:bodyPr lIns="91425" tIns="91425" rIns="91425" bIns="91425" anchor="ctr" anchorCtr="0">
            <a:noAutofit/>
          </a:bodyPr>
          <a:lstStyle/>
          <a:p>
            <a:pPr lvl="0">
              <a:spcBef>
                <a:spcPts val="0"/>
              </a:spcBef>
              <a:buNone/>
            </a:pPr>
            <a:endParaRPr dirty="0"/>
          </a:p>
        </p:txBody>
      </p:sp>
      <p:cxnSp>
        <p:nvCxnSpPr>
          <p:cNvPr id="65" name="Shape 65"/>
          <p:cNvCxnSpPr/>
          <p:nvPr/>
        </p:nvCxnSpPr>
        <p:spPr>
          <a:xfrm>
            <a:off x="0" y="590550"/>
            <a:ext cx="9144000" cy="7200"/>
          </a:xfrm>
          <a:prstGeom prst="straightConnector1">
            <a:avLst/>
          </a:prstGeom>
          <a:noFill/>
          <a:ln w="38100" cap="flat" cmpd="sng">
            <a:solidFill>
              <a:srgbClr val="00B0F0"/>
            </a:solidFill>
            <a:prstDash val="solid"/>
            <a:round/>
            <a:headEnd type="none" w="lg" len="lg"/>
            <a:tailEnd type="none" w="lg" len="lg"/>
          </a:ln>
        </p:spPr>
      </p:cxnSp>
      <p:sp>
        <p:nvSpPr>
          <p:cNvPr id="67" name="Shape 67"/>
          <p:cNvSpPr txBox="1"/>
          <p:nvPr/>
        </p:nvSpPr>
        <p:spPr>
          <a:xfrm>
            <a:off x="11367" y="1311524"/>
            <a:ext cx="9144000" cy="3393826"/>
          </a:xfrm>
          <a:prstGeom prst="rect">
            <a:avLst/>
          </a:prstGeom>
          <a:noFill/>
          <a:ln>
            <a:noFill/>
          </a:ln>
        </p:spPr>
        <p:txBody>
          <a:bodyPr lIns="91425" tIns="91425" rIns="91425" bIns="91425" anchor="t" anchorCtr="0">
            <a:noAutofit/>
          </a:bodyPr>
          <a:lstStyle/>
          <a:p>
            <a:pPr marL="457200" lvl="0" indent="-342900">
              <a:spcAft>
                <a:spcPts val="1200"/>
              </a:spcAft>
              <a:buClr>
                <a:srgbClr val="373A36"/>
              </a:buClr>
              <a:buSzPct val="100000"/>
              <a:buChar char="●"/>
            </a:pPr>
            <a:r>
              <a:rPr lang="en-US" sz="2000" b="1" dirty="0" smtClean="0">
                <a:solidFill>
                  <a:srgbClr val="373A36"/>
                </a:solidFill>
                <a:latin typeface="Avenir Next LT Pro" panose="020B0504020202020204" pitchFamily="34" charset="0"/>
              </a:rPr>
              <a:t>Phase I : $</a:t>
            </a:r>
            <a:r>
              <a:rPr lang="en-US" sz="2000" b="1" dirty="0">
                <a:solidFill>
                  <a:srgbClr val="373A36"/>
                </a:solidFill>
                <a:latin typeface="Avenir Next LT Pro" panose="020B0504020202020204" pitchFamily="34" charset="0"/>
              </a:rPr>
              <a:t>8.3 billion emergency funding for federal agencies </a:t>
            </a:r>
            <a:r>
              <a:rPr lang="en-US" sz="2000" b="1" dirty="0" smtClean="0">
                <a:solidFill>
                  <a:srgbClr val="373A36"/>
                </a:solidFill>
                <a:latin typeface="Avenir Next LT Pro" panose="020B0504020202020204" pitchFamily="34" charset="0"/>
              </a:rPr>
              <a:t>to </a:t>
            </a:r>
            <a:r>
              <a:rPr lang="en-US" sz="2000" b="1" dirty="0">
                <a:solidFill>
                  <a:srgbClr val="373A36"/>
                </a:solidFill>
                <a:latin typeface="Avenir Next LT Pro" panose="020B0504020202020204" pitchFamily="34" charset="0"/>
              </a:rPr>
              <a:t>respond to COVID-19</a:t>
            </a:r>
            <a:endParaRPr lang="en-US" sz="2000" dirty="0">
              <a:solidFill>
                <a:schemeClr val="accent5">
                  <a:lumMod val="50000"/>
                </a:schemeClr>
              </a:solidFill>
              <a:latin typeface="Avenir Next LT Pro" panose="020B0504020202020204" pitchFamily="34" charset="0"/>
            </a:endParaRPr>
          </a:p>
          <a:p>
            <a:pPr marL="457200" lvl="0" indent="-342900">
              <a:spcBef>
                <a:spcPts val="0"/>
              </a:spcBef>
              <a:spcAft>
                <a:spcPts val="1200"/>
              </a:spcAft>
              <a:buClr>
                <a:srgbClr val="373A36"/>
              </a:buClr>
              <a:buSzPct val="100000"/>
              <a:buChar char="●"/>
            </a:pPr>
            <a:r>
              <a:rPr lang="en-US" sz="2000" b="1" dirty="0" smtClean="0">
                <a:solidFill>
                  <a:srgbClr val="373A36"/>
                </a:solidFill>
                <a:latin typeface="Avenir Next LT Pro" panose="020B0504020202020204" pitchFamily="34" charset="0"/>
              </a:rPr>
              <a:t>Phase II</a:t>
            </a:r>
            <a:r>
              <a:rPr lang="en-US" sz="2000" dirty="0" smtClean="0">
                <a:solidFill>
                  <a:srgbClr val="373A36"/>
                </a:solidFill>
                <a:latin typeface="Avenir Next LT Pro" panose="020B0504020202020204" pitchFamily="34" charset="0"/>
              </a:rPr>
              <a:t>:  FFCRA – Paid Leve for Employees</a:t>
            </a:r>
            <a:endParaRPr lang="en-US" sz="2000" dirty="0">
              <a:solidFill>
                <a:schemeClr val="accent5">
                  <a:lumMod val="50000"/>
                </a:schemeClr>
              </a:solidFill>
              <a:latin typeface="Avenir Next LT Pro" panose="020B0504020202020204" pitchFamily="34" charset="0"/>
            </a:endParaRPr>
          </a:p>
          <a:p>
            <a:pPr marL="457200" lvl="0" indent="-342900">
              <a:spcBef>
                <a:spcPts val="0"/>
              </a:spcBef>
              <a:spcAft>
                <a:spcPts val="1200"/>
              </a:spcAft>
              <a:buClr>
                <a:srgbClr val="373A36"/>
              </a:buClr>
              <a:buSzPct val="100000"/>
              <a:buChar char="●"/>
            </a:pPr>
            <a:r>
              <a:rPr lang="en-US" sz="2000" b="1" dirty="0" smtClean="0">
                <a:solidFill>
                  <a:srgbClr val="373A36"/>
                </a:solidFill>
                <a:latin typeface="Avenir Next LT Pro" panose="020B0504020202020204" pitchFamily="34" charset="0"/>
              </a:rPr>
              <a:t>Phase III</a:t>
            </a:r>
            <a:r>
              <a:rPr lang="en-US" sz="2000" dirty="0" smtClean="0">
                <a:solidFill>
                  <a:srgbClr val="373A36"/>
                </a:solidFill>
                <a:latin typeface="Avenir Next LT Pro" panose="020B0504020202020204" pitchFamily="34" charset="0"/>
              </a:rPr>
              <a:t>: CARES Act – Direct assistance to businesses and individuals</a:t>
            </a:r>
            <a:r>
              <a:rPr lang="en-US" sz="2000" dirty="0" smtClean="0">
                <a:solidFill>
                  <a:schemeClr val="accent5">
                    <a:lumMod val="50000"/>
                  </a:schemeClr>
                </a:solidFill>
                <a:latin typeface="Avenir Next LT Pro" panose="020B0504020202020204" pitchFamily="34" charset="0"/>
              </a:rPr>
              <a:t>.</a:t>
            </a:r>
            <a:endParaRPr lang="en-US" sz="2000" dirty="0">
              <a:solidFill>
                <a:schemeClr val="accent5">
                  <a:lumMod val="50000"/>
                </a:schemeClr>
              </a:solidFill>
              <a:latin typeface="Avenir Next LT Pro" panose="020B0504020202020204" pitchFamily="34" charset="0"/>
            </a:endParaRPr>
          </a:p>
        </p:txBody>
      </p:sp>
      <p:sp>
        <p:nvSpPr>
          <p:cNvPr id="68" name="Shape 68"/>
          <p:cNvSpPr txBox="1"/>
          <p:nvPr/>
        </p:nvSpPr>
        <p:spPr>
          <a:xfrm>
            <a:off x="119982" y="666324"/>
            <a:ext cx="8719218" cy="762425"/>
          </a:xfrm>
          <a:prstGeom prst="rect">
            <a:avLst/>
          </a:prstGeom>
          <a:noFill/>
          <a:ln>
            <a:noFill/>
          </a:ln>
        </p:spPr>
        <p:txBody>
          <a:bodyPr lIns="91425" tIns="91425" rIns="91425" bIns="91425" anchor="b" anchorCtr="0">
            <a:noAutofit/>
          </a:bodyPr>
          <a:lstStyle/>
          <a:p>
            <a:pPr lvl="0" rtl="0">
              <a:spcBef>
                <a:spcPts val="0"/>
              </a:spcBef>
              <a:buNone/>
            </a:pPr>
            <a:endParaRPr lang="en-US" sz="2400" b="1" dirty="0" smtClean="0">
              <a:solidFill>
                <a:schemeClr val="accent5">
                  <a:lumMod val="50000"/>
                </a:schemeClr>
              </a:solidFill>
              <a:latin typeface="Avenir Next LT Pro" panose="020B0504020202020204" pitchFamily="34" charset="0"/>
            </a:endParaRPr>
          </a:p>
          <a:p>
            <a:pPr lvl="0" rtl="0">
              <a:spcBef>
                <a:spcPts val="0"/>
              </a:spcBef>
              <a:buNone/>
            </a:pPr>
            <a:endParaRPr lang="en-US" sz="2400" b="1" dirty="0">
              <a:solidFill>
                <a:schemeClr val="accent5">
                  <a:lumMod val="50000"/>
                </a:schemeClr>
              </a:solidFill>
              <a:latin typeface="Avenir Next LT Pro" panose="020B0504020202020204" pitchFamily="34" charset="0"/>
            </a:endParaRPr>
          </a:p>
          <a:p>
            <a:pPr lvl="0" rtl="0">
              <a:spcBef>
                <a:spcPts val="0"/>
              </a:spcBef>
              <a:buNone/>
            </a:pPr>
            <a:r>
              <a:rPr lang="en-US" sz="2400" b="1" dirty="0" smtClean="0">
                <a:solidFill>
                  <a:schemeClr val="accent5">
                    <a:lumMod val="50000"/>
                  </a:schemeClr>
                </a:solidFill>
                <a:latin typeface="Avenir Next LT Pro" panose="020B0504020202020204" pitchFamily="34" charset="0"/>
              </a:rPr>
              <a:t>Federal Stimulus Legislation</a:t>
            </a:r>
            <a:endParaRPr lang="en" sz="2400" b="1" dirty="0">
              <a:solidFill>
                <a:schemeClr val="accent5">
                  <a:lumMod val="50000"/>
                </a:schemeClr>
              </a:solidFill>
              <a:highlight>
                <a:srgbClr val="FFFFFF"/>
              </a:highlight>
              <a:latin typeface="Avenir Next LT Pro" panose="020B0504020202020204" pitchFamily="34"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200" y="27044"/>
            <a:ext cx="659600" cy="536764"/>
          </a:xfrm>
          <a:prstGeom prst="rect">
            <a:avLst/>
          </a:prstGeom>
        </p:spPr>
      </p:pic>
    </p:spTree>
    <p:extLst>
      <p:ext uri="{BB962C8B-B14F-4D97-AF65-F5344CB8AC3E}">
        <p14:creationId xmlns:p14="http://schemas.microsoft.com/office/powerpoint/2010/main" val="1503678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p:nvPr/>
        </p:nvSpPr>
        <p:spPr>
          <a:xfrm>
            <a:off x="11367" y="-4645"/>
            <a:ext cx="9144000" cy="59055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64" name="Shape 64"/>
          <p:cNvSpPr/>
          <p:nvPr/>
        </p:nvSpPr>
        <p:spPr>
          <a:xfrm rot="-5400000">
            <a:off x="8581899" y="28851"/>
            <a:ext cx="590551" cy="533150"/>
          </a:xfrm>
          <a:prstGeom prst="rtTriangle">
            <a:avLst/>
          </a:prstGeom>
          <a:solidFill>
            <a:schemeClr val="accent1">
              <a:lumMod val="75000"/>
            </a:schemeClr>
          </a:solidFill>
          <a:ln>
            <a:noFill/>
          </a:ln>
        </p:spPr>
        <p:txBody>
          <a:bodyPr lIns="91425" tIns="91425" rIns="91425" bIns="91425" anchor="ctr" anchorCtr="0">
            <a:noAutofit/>
          </a:bodyPr>
          <a:lstStyle/>
          <a:p>
            <a:pPr lvl="0">
              <a:spcBef>
                <a:spcPts val="0"/>
              </a:spcBef>
              <a:buNone/>
            </a:pPr>
            <a:endParaRPr dirty="0"/>
          </a:p>
        </p:txBody>
      </p:sp>
      <p:cxnSp>
        <p:nvCxnSpPr>
          <p:cNvPr id="65" name="Shape 65"/>
          <p:cNvCxnSpPr/>
          <p:nvPr/>
        </p:nvCxnSpPr>
        <p:spPr>
          <a:xfrm>
            <a:off x="0" y="590550"/>
            <a:ext cx="9144000" cy="7200"/>
          </a:xfrm>
          <a:prstGeom prst="straightConnector1">
            <a:avLst/>
          </a:prstGeom>
          <a:noFill/>
          <a:ln w="38100" cap="flat" cmpd="sng">
            <a:solidFill>
              <a:srgbClr val="00B0F0"/>
            </a:solidFill>
            <a:prstDash val="solid"/>
            <a:round/>
            <a:headEnd type="none" w="lg" len="lg"/>
            <a:tailEnd type="none" w="lg" len="lg"/>
          </a:ln>
        </p:spPr>
      </p:cxnSp>
      <p:sp>
        <p:nvSpPr>
          <p:cNvPr id="67" name="Shape 67"/>
          <p:cNvSpPr txBox="1"/>
          <p:nvPr/>
        </p:nvSpPr>
        <p:spPr>
          <a:xfrm>
            <a:off x="11367" y="1311524"/>
            <a:ext cx="9144000" cy="3393826"/>
          </a:xfrm>
          <a:prstGeom prst="rect">
            <a:avLst/>
          </a:prstGeom>
          <a:noFill/>
          <a:ln>
            <a:noFill/>
          </a:ln>
        </p:spPr>
        <p:txBody>
          <a:bodyPr lIns="91425" tIns="91425" rIns="91425" bIns="91425" anchor="t" anchorCtr="0">
            <a:noAutofit/>
          </a:bodyPr>
          <a:lstStyle/>
          <a:p>
            <a:pPr marL="457200" lvl="0" indent="-342900">
              <a:spcAft>
                <a:spcPts val="1200"/>
              </a:spcAft>
              <a:buClr>
                <a:srgbClr val="373A36"/>
              </a:buClr>
              <a:buSzPct val="100000"/>
              <a:buChar char="●"/>
            </a:pPr>
            <a:r>
              <a:rPr lang="en-US" sz="2000" b="1" dirty="0">
                <a:solidFill>
                  <a:srgbClr val="373A36"/>
                </a:solidFill>
                <a:latin typeface="Avenir Next LT Pro" panose="020B0504020202020204" pitchFamily="34" charset="0"/>
              </a:rPr>
              <a:t>The CARES Act provides for $150 billion in aid to states and local governments. </a:t>
            </a:r>
            <a:r>
              <a:rPr lang="en-US" sz="2000" b="1" dirty="0" smtClean="0">
                <a:solidFill>
                  <a:srgbClr val="373A36"/>
                </a:solidFill>
                <a:latin typeface="Avenir Next LT Pro" panose="020B0504020202020204" pitchFamily="34" charset="0"/>
              </a:rPr>
              <a:t>Colorado will </a:t>
            </a:r>
            <a:r>
              <a:rPr lang="en-US" sz="2000" b="1" dirty="0">
                <a:solidFill>
                  <a:srgbClr val="373A36"/>
                </a:solidFill>
                <a:latin typeface="Avenir Next LT Pro" panose="020B0504020202020204" pitchFamily="34" charset="0"/>
              </a:rPr>
              <a:t>receive $2.2 </a:t>
            </a:r>
            <a:r>
              <a:rPr lang="en-US" sz="2000" b="1" dirty="0" smtClean="0">
                <a:solidFill>
                  <a:srgbClr val="373A36"/>
                </a:solidFill>
                <a:latin typeface="Avenir Next LT Pro" panose="020B0504020202020204" pitchFamily="34" charset="0"/>
              </a:rPr>
              <a:t>billion  </a:t>
            </a:r>
          </a:p>
          <a:p>
            <a:pPr marL="457200" lvl="0" indent="-342900">
              <a:spcAft>
                <a:spcPts val="1200"/>
              </a:spcAft>
              <a:buClr>
                <a:srgbClr val="373A36"/>
              </a:buClr>
              <a:buSzPct val="100000"/>
              <a:buChar char="●"/>
            </a:pPr>
            <a:r>
              <a:rPr lang="en-US" sz="2000" b="1" dirty="0" smtClean="0">
                <a:solidFill>
                  <a:srgbClr val="373A36"/>
                </a:solidFill>
                <a:latin typeface="Avenir Next LT Pro" panose="020B0504020202020204" pitchFamily="34" charset="0"/>
              </a:rPr>
              <a:t>Town </a:t>
            </a:r>
            <a:r>
              <a:rPr lang="en-US" sz="2000" b="1" dirty="0">
                <a:solidFill>
                  <a:srgbClr val="373A36"/>
                </a:solidFill>
                <a:latin typeface="Avenir Next LT Pro" panose="020B0504020202020204" pitchFamily="34" charset="0"/>
              </a:rPr>
              <a:t>will not receive any direct aid from the CARES Act as the legislation only applies to local governments with populations over </a:t>
            </a:r>
            <a:r>
              <a:rPr lang="en-US" sz="2000" b="1" dirty="0" smtClean="0">
                <a:solidFill>
                  <a:srgbClr val="373A36"/>
                </a:solidFill>
                <a:latin typeface="Avenir Next LT Pro" panose="020B0504020202020204" pitchFamily="34" charset="0"/>
              </a:rPr>
              <a:t>500,000</a:t>
            </a:r>
          </a:p>
          <a:p>
            <a:pPr marL="457200" lvl="0" indent="-342900">
              <a:spcAft>
                <a:spcPts val="1200"/>
              </a:spcAft>
              <a:buClr>
                <a:srgbClr val="373A36"/>
              </a:buClr>
              <a:buSzPct val="100000"/>
              <a:buChar char="●"/>
            </a:pPr>
            <a:r>
              <a:rPr lang="en-US" sz="2000" b="1" dirty="0" smtClean="0">
                <a:solidFill>
                  <a:srgbClr val="373A36"/>
                </a:solidFill>
                <a:latin typeface="Avenir Next LT Pro" panose="020B0504020202020204" pitchFamily="34" charset="0"/>
              </a:rPr>
              <a:t>There </a:t>
            </a:r>
            <a:r>
              <a:rPr lang="en-US" sz="2000" b="1" dirty="0">
                <a:solidFill>
                  <a:srgbClr val="373A36"/>
                </a:solidFill>
                <a:latin typeface="Avenir Next LT Pro" panose="020B0504020202020204" pitchFamily="34" charset="0"/>
              </a:rPr>
              <a:t>are no requirements for the State to allocate funds to the Town, and it is yet to be determined how the State intends to utilize these </a:t>
            </a:r>
            <a:r>
              <a:rPr lang="en-US" sz="2000" b="1" dirty="0" smtClean="0">
                <a:solidFill>
                  <a:srgbClr val="373A36"/>
                </a:solidFill>
                <a:latin typeface="Avenir Next LT Pro" panose="020B0504020202020204" pitchFamily="34" charset="0"/>
              </a:rPr>
              <a:t>funds</a:t>
            </a:r>
            <a:endParaRPr lang="en-US" sz="2000" dirty="0">
              <a:solidFill>
                <a:schemeClr val="accent5">
                  <a:lumMod val="50000"/>
                </a:schemeClr>
              </a:solidFill>
              <a:latin typeface="Avenir Next LT Pro" panose="020B0504020202020204" pitchFamily="34" charset="0"/>
            </a:endParaRPr>
          </a:p>
        </p:txBody>
      </p:sp>
      <p:sp>
        <p:nvSpPr>
          <p:cNvPr id="68" name="Shape 68"/>
          <p:cNvSpPr txBox="1"/>
          <p:nvPr/>
        </p:nvSpPr>
        <p:spPr>
          <a:xfrm>
            <a:off x="119982" y="666324"/>
            <a:ext cx="8719218" cy="762425"/>
          </a:xfrm>
          <a:prstGeom prst="rect">
            <a:avLst/>
          </a:prstGeom>
          <a:noFill/>
          <a:ln>
            <a:noFill/>
          </a:ln>
        </p:spPr>
        <p:txBody>
          <a:bodyPr lIns="91425" tIns="91425" rIns="91425" bIns="91425" anchor="b" anchorCtr="0">
            <a:noAutofit/>
          </a:bodyPr>
          <a:lstStyle/>
          <a:p>
            <a:pPr lvl="0" rtl="0">
              <a:spcBef>
                <a:spcPts val="0"/>
              </a:spcBef>
              <a:buNone/>
            </a:pPr>
            <a:endParaRPr lang="en-US" sz="2400" b="1" dirty="0" smtClean="0">
              <a:solidFill>
                <a:schemeClr val="accent5">
                  <a:lumMod val="50000"/>
                </a:schemeClr>
              </a:solidFill>
              <a:latin typeface="Avenir Next LT Pro" panose="020B0504020202020204" pitchFamily="34" charset="0"/>
            </a:endParaRPr>
          </a:p>
          <a:p>
            <a:pPr lvl="0" rtl="0">
              <a:spcBef>
                <a:spcPts val="0"/>
              </a:spcBef>
              <a:buNone/>
            </a:pPr>
            <a:endParaRPr lang="en-US" sz="2400" b="1" dirty="0">
              <a:solidFill>
                <a:schemeClr val="accent5">
                  <a:lumMod val="50000"/>
                </a:schemeClr>
              </a:solidFill>
              <a:latin typeface="Avenir Next LT Pro" panose="020B0504020202020204" pitchFamily="34" charset="0"/>
            </a:endParaRPr>
          </a:p>
          <a:p>
            <a:pPr lvl="0" rtl="0">
              <a:spcBef>
                <a:spcPts val="0"/>
              </a:spcBef>
              <a:buNone/>
            </a:pPr>
            <a:r>
              <a:rPr lang="en-US" sz="2400" b="1" dirty="0" smtClean="0">
                <a:solidFill>
                  <a:schemeClr val="accent5">
                    <a:lumMod val="50000"/>
                  </a:schemeClr>
                </a:solidFill>
                <a:latin typeface="Avenir Next LT Pro" panose="020B0504020202020204" pitchFamily="34" charset="0"/>
              </a:rPr>
              <a:t>Local Government Aid</a:t>
            </a:r>
            <a:endParaRPr lang="en" sz="2400" b="1" dirty="0">
              <a:solidFill>
                <a:schemeClr val="accent5">
                  <a:lumMod val="50000"/>
                </a:schemeClr>
              </a:solidFill>
              <a:highlight>
                <a:srgbClr val="FFFFFF"/>
              </a:highlight>
              <a:latin typeface="Avenir Next LT Pro" panose="020B0504020202020204" pitchFamily="34" charset="0"/>
            </a:endParaRPr>
          </a:p>
        </p:txBody>
      </p:sp>
      <p:sp>
        <p:nvSpPr>
          <p:cNvPr id="12" name="Shape 63"/>
          <p:cNvSpPr txBox="1">
            <a:spLocks/>
          </p:cNvSpPr>
          <p:nvPr/>
        </p:nvSpPr>
        <p:spPr>
          <a:xfrm>
            <a:off x="1905000" y="23432"/>
            <a:ext cx="5565164" cy="5307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rtl="0">
              <a:spcBef>
                <a:spcPts val="0"/>
              </a:spcBef>
              <a:buClr>
                <a:schemeClr val="dk1"/>
              </a:buClr>
              <a:buSzPct val="100000"/>
              <a:buNone/>
              <a:defRPr sz="5200">
                <a:solidFill>
                  <a:schemeClr val="dk1"/>
                </a:solidFill>
              </a:defRPr>
            </a:lvl2pPr>
            <a:lvl3pPr lvl="2" algn="ctr" rtl="0">
              <a:spcBef>
                <a:spcPts val="0"/>
              </a:spcBef>
              <a:buClr>
                <a:schemeClr val="dk1"/>
              </a:buClr>
              <a:buSzPct val="100000"/>
              <a:buNone/>
              <a:defRPr sz="5200">
                <a:solidFill>
                  <a:schemeClr val="dk1"/>
                </a:solidFill>
              </a:defRPr>
            </a:lvl3pPr>
            <a:lvl4pPr lvl="3" algn="ctr" rtl="0">
              <a:spcBef>
                <a:spcPts val="0"/>
              </a:spcBef>
              <a:buClr>
                <a:schemeClr val="dk1"/>
              </a:buClr>
              <a:buSzPct val="100000"/>
              <a:buNone/>
              <a:defRPr sz="5200">
                <a:solidFill>
                  <a:schemeClr val="dk1"/>
                </a:solidFill>
              </a:defRPr>
            </a:lvl4pPr>
            <a:lvl5pPr lvl="4" algn="ctr" rtl="0">
              <a:spcBef>
                <a:spcPts val="0"/>
              </a:spcBef>
              <a:buClr>
                <a:schemeClr val="dk1"/>
              </a:buClr>
              <a:buSzPct val="100000"/>
              <a:buNone/>
              <a:defRPr sz="5200">
                <a:solidFill>
                  <a:schemeClr val="dk1"/>
                </a:solidFill>
              </a:defRPr>
            </a:lvl5pPr>
            <a:lvl6pPr lvl="5" algn="ctr" rtl="0">
              <a:spcBef>
                <a:spcPts val="0"/>
              </a:spcBef>
              <a:buClr>
                <a:schemeClr val="dk1"/>
              </a:buClr>
              <a:buSzPct val="100000"/>
              <a:buNone/>
              <a:defRPr sz="5200">
                <a:solidFill>
                  <a:schemeClr val="dk1"/>
                </a:solidFill>
              </a:defRPr>
            </a:lvl6pPr>
            <a:lvl7pPr lvl="6" algn="ctr" rtl="0">
              <a:spcBef>
                <a:spcPts val="0"/>
              </a:spcBef>
              <a:buClr>
                <a:schemeClr val="dk1"/>
              </a:buClr>
              <a:buSzPct val="100000"/>
              <a:buNone/>
              <a:defRPr sz="5200">
                <a:solidFill>
                  <a:schemeClr val="dk1"/>
                </a:solidFill>
              </a:defRPr>
            </a:lvl7pPr>
            <a:lvl8pPr lvl="7" algn="ctr" rtl="0">
              <a:spcBef>
                <a:spcPts val="0"/>
              </a:spcBef>
              <a:buClr>
                <a:schemeClr val="dk1"/>
              </a:buClr>
              <a:buSzPct val="100000"/>
              <a:buNone/>
              <a:defRPr sz="5200">
                <a:solidFill>
                  <a:schemeClr val="dk1"/>
                </a:solidFill>
              </a:defRPr>
            </a:lvl8pPr>
            <a:lvl9pPr lvl="8" algn="ctr" rtl="0">
              <a:spcBef>
                <a:spcPts val="0"/>
              </a:spcBef>
              <a:buClr>
                <a:schemeClr val="dk1"/>
              </a:buClr>
              <a:buSzPct val="100000"/>
              <a:buNone/>
              <a:defRPr sz="5200">
                <a:solidFill>
                  <a:schemeClr val="dk1"/>
                </a:solidFill>
              </a:defRPr>
            </a:lvl9pPr>
          </a:lstStyle>
          <a:p>
            <a:pPr algn="r">
              <a:lnSpc>
                <a:spcPct val="115000"/>
              </a:lnSpc>
            </a:pPr>
            <a:r>
              <a:rPr lang="en-US" sz="1800" b="1" dirty="0" smtClean="0">
                <a:solidFill>
                  <a:srgbClr val="373A36"/>
                </a:solidFill>
              </a:rPr>
              <a:t>Federal Stimulus Legislation-April 7, 2020 </a:t>
            </a:r>
            <a:endParaRPr lang="en" sz="1800" b="1" dirty="0">
              <a:solidFill>
                <a:srgbClr val="373A36"/>
              </a:solidFill>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200" y="27044"/>
            <a:ext cx="659600" cy="536764"/>
          </a:xfrm>
          <a:prstGeom prst="rect">
            <a:avLst/>
          </a:prstGeom>
        </p:spPr>
      </p:pic>
    </p:spTree>
    <p:extLst>
      <p:ext uri="{BB962C8B-B14F-4D97-AF65-F5344CB8AC3E}">
        <p14:creationId xmlns:p14="http://schemas.microsoft.com/office/powerpoint/2010/main" val="3407241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p:nvPr/>
        </p:nvSpPr>
        <p:spPr>
          <a:xfrm>
            <a:off x="0" y="-15925"/>
            <a:ext cx="9144000" cy="59055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64" name="Shape 64"/>
          <p:cNvSpPr/>
          <p:nvPr/>
        </p:nvSpPr>
        <p:spPr>
          <a:xfrm rot="-5400000">
            <a:off x="8581899" y="28851"/>
            <a:ext cx="590551" cy="533150"/>
          </a:xfrm>
          <a:prstGeom prst="rtTriangle">
            <a:avLst/>
          </a:prstGeom>
          <a:solidFill>
            <a:schemeClr val="accent1">
              <a:lumMod val="75000"/>
            </a:schemeClr>
          </a:solidFill>
          <a:ln>
            <a:noFill/>
          </a:ln>
        </p:spPr>
        <p:txBody>
          <a:bodyPr lIns="91425" tIns="91425" rIns="91425" bIns="91425" anchor="ctr" anchorCtr="0">
            <a:noAutofit/>
          </a:bodyPr>
          <a:lstStyle/>
          <a:p>
            <a:pPr lvl="0">
              <a:spcBef>
                <a:spcPts val="0"/>
              </a:spcBef>
              <a:buNone/>
            </a:pPr>
            <a:endParaRPr dirty="0"/>
          </a:p>
        </p:txBody>
      </p:sp>
      <p:cxnSp>
        <p:nvCxnSpPr>
          <p:cNvPr id="65" name="Shape 65"/>
          <p:cNvCxnSpPr/>
          <p:nvPr/>
        </p:nvCxnSpPr>
        <p:spPr>
          <a:xfrm>
            <a:off x="0" y="590550"/>
            <a:ext cx="9144000" cy="7200"/>
          </a:xfrm>
          <a:prstGeom prst="straightConnector1">
            <a:avLst/>
          </a:prstGeom>
          <a:noFill/>
          <a:ln w="38100" cap="flat" cmpd="sng">
            <a:solidFill>
              <a:srgbClr val="00B0F0"/>
            </a:solidFill>
            <a:prstDash val="solid"/>
            <a:round/>
            <a:headEnd type="none" w="lg" len="lg"/>
            <a:tailEnd type="none" w="lg" len="lg"/>
          </a:ln>
        </p:spPr>
      </p:cxnSp>
      <p:sp>
        <p:nvSpPr>
          <p:cNvPr id="67" name="Shape 67"/>
          <p:cNvSpPr txBox="1"/>
          <p:nvPr/>
        </p:nvSpPr>
        <p:spPr>
          <a:xfrm>
            <a:off x="11367" y="1311524"/>
            <a:ext cx="9144000" cy="3831976"/>
          </a:xfrm>
          <a:prstGeom prst="rect">
            <a:avLst/>
          </a:prstGeom>
          <a:noFill/>
          <a:ln>
            <a:noFill/>
          </a:ln>
        </p:spPr>
        <p:txBody>
          <a:bodyPr lIns="91425" tIns="91425" rIns="91425" bIns="91425" anchor="t" anchorCtr="0">
            <a:noAutofit/>
          </a:bodyPr>
          <a:lstStyle/>
          <a:p>
            <a:pPr marL="457200" lvl="0" indent="-342900">
              <a:spcBef>
                <a:spcPts val="0"/>
              </a:spcBef>
              <a:spcAft>
                <a:spcPts val="1200"/>
              </a:spcAft>
              <a:buClr>
                <a:srgbClr val="373A36"/>
              </a:buClr>
              <a:buSzPct val="100000"/>
              <a:buChar char="●"/>
            </a:pPr>
            <a:r>
              <a:rPr lang="en-US" sz="2000" b="1" dirty="0" smtClean="0">
                <a:solidFill>
                  <a:srgbClr val="373A36"/>
                </a:solidFill>
                <a:latin typeface="Avenir Next LT Pro" panose="020B0504020202020204" pitchFamily="34" charset="0"/>
              </a:rPr>
              <a:t>Emergency FMLA</a:t>
            </a:r>
            <a:endParaRPr lang="en-US" sz="2000" b="1" dirty="0">
              <a:solidFill>
                <a:schemeClr val="accent5">
                  <a:lumMod val="50000"/>
                </a:schemeClr>
              </a:solidFill>
              <a:latin typeface="Avenir Next LT Pro" panose="020B0504020202020204" pitchFamily="34" charset="0"/>
            </a:endParaRPr>
          </a:p>
          <a:p>
            <a:pPr marL="457200" lvl="0" indent="-342900">
              <a:spcBef>
                <a:spcPts val="0"/>
              </a:spcBef>
              <a:spcAft>
                <a:spcPts val="1200"/>
              </a:spcAft>
              <a:buClr>
                <a:srgbClr val="373A36"/>
              </a:buClr>
              <a:buSzPct val="100000"/>
              <a:buChar char="●"/>
            </a:pPr>
            <a:r>
              <a:rPr lang="en-US" sz="2000" b="1" dirty="0" smtClean="0">
                <a:solidFill>
                  <a:srgbClr val="373A36"/>
                </a:solidFill>
                <a:latin typeface="Avenir Next LT Pro" panose="020B0504020202020204" pitchFamily="34" charset="0"/>
              </a:rPr>
              <a:t>Emergency Paid Leave</a:t>
            </a:r>
          </a:p>
          <a:p>
            <a:pPr marL="457200" lvl="0" indent="-342900">
              <a:spcBef>
                <a:spcPts val="0"/>
              </a:spcBef>
              <a:spcAft>
                <a:spcPts val="1200"/>
              </a:spcAft>
              <a:buClr>
                <a:srgbClr val="373A36"/>
              </a:buClr>
              <a:buSzPct val="100000"/>
              <a:buChar char="●"/>
            </a:pPr>
            <a:r>
              <a:rPr lang="en-US" sz="2000" b="1" dirty="0" smtClean="0">
                <a:solidFill>
                  <a:srgbClr val="373A36"/>
                </a:solidFill>
                <a:latin typeface="Avenir Next LT Pro" panose="020B0504020202020204" pitchFamily="34" charset="0"/>
              </a:rPr>
              <a:t>Tax credits available to private business and non-profit employers.  Similar relief currently not available to the Town</a:t>
            </a:r>
          </a:p>
          <a:p>
            <a:pPr marL="457200" lvl="0" indent="-342900">
              <a:spcAft>
                <a:spcPts val="1200"/>
              </a:spcAft>
              <a:buClr>
                <a:srgbClr val="373A36"/>
              </a:buClr>
              <a:buSzPct val="100000"/>
              <a:buChar char="●"/>
            </a:pPr>
            <a:r>
              <a:rPr lang="en-US" sz="2000" dirty="0">
                <a:solidFill>
                  <a:schemeClr val="accent5">
                    <a:lumMod val="50000"/>
                  </a:schemeClr>
                </a:solidFill>
                <a:latin typeface="Avenir Next LT Pro" panose="020B0504020202020204" pitchFamily="34" charset="0"/>
              </a:rPr>
              <a:t>Applicable to any employer with fewer than 500 employees</a:t>
            </a:r>
          </a:p>
          <a:p>
            <a:pPr marL="457200" lvl="0" indent="-342900">
              <a:spcBef>
                <a:spcPts val="0"/>
              </a:spcBef>
              <a:spcAft>
                <a:spcPts val="1200"/>
              </a:spcAft>
              <a:buClr>
                <a:srgbClr val="373A36"/>
              </a:buClr>
              <a:buSzPct val="100000"/>
              <a:buChar char="●"/>
            </a:pPr>
            <a:r>
              <a:rPr lang="en-US" sz="2000" dirty="0" smtClean="0">
                <a:solidFill>
                  <a:schemeClr val="accent5">
                    <a:lumMod val="50000"/>
                  </a:schemeClr>
                </a:solidFill>
                <a:latin typeface="Avenir Next LT Pro" panose="020B0504020202020204" pitchFamily="34" charset="0"/>
              </a:rPr>
              <a:t>Limited small business exception</a:t>
            </a:r>
            <a:endParaRPr lang="en-US" sz="2000" dirty="0">
              <a:solidFill>
                <a:schemeClr val="accent5">
                  <a:lumMod val="50000"/>
                </a:schemeClr>
              </a:solidFill>
              <a:latin typeface="Avenir Next LT Pro" panose="020B0504020202020204" pitchFamily="34" charset="0"/>
            </a:endParaRPr>
          </a:p>
        </p:txBody>
      </p:sp>
      <p:sp>
        <p:nvSpPr>
          <p:cNvPr id="68" name="Shape 68"/>
          <p:cNvSpPr txBox="1"/>
          <p:nvPr/>
        </p:nvSpPr>
        <p:spPr>
          <a:xfrm>
            <a:off x="119982" y="666325"/>
            <a:ext cx="8795417" cy="551426"/>
          </a:xfrm>
          <a:prstGeom prst="rect">
            <a:avLst/>
          </a:prstGeom>
          <a:noFill/>
          <a:ln>
            <a:noFill/>
          </a:ln>
        </p:spPr>
        <p:txBody>
          <a:bodyPr lIns="91425" tIns="91425" rIns="91425" bIns="91425" anchor="b" anchorCtr="0">
            <a:noAutofit/>
          </a:bodyPr>
          <a:lstStyle/>
          <a:p>
            <a:pPr lvl="0" rtl="0">
              <a:spcBef>
                <a:spcPts val="0"/>
              </a:spcBef>
              <a:buNone/>
            </a:pPr>
            <a:r>
              <a:rPr lang="en-US" sz="2400" b="1" dirty="0" smtClean="0">
                <a:solidFill>
                  <a:schemeClr val="accent5">
                    <a:lumMod val="50000"/>
                  </a:schemeClr>
                </a:solidFill>
                <a:latin typeface="Avenir Next LT Pro" panose="020B0504020202020204" pitchFamily="34" charset="0"/>
              </a:rPr>
              <a:t>FFCRA</a:t>
            </a:r>
            <a:endParaRPr lang="en" sz="2400" b="1" dirty="0">
              <a:solidFill>
                <a:schemeClr val="accent5">
                  <a:lumMod val="50000"/>
                </a:schemeClr>
              </a:solidFill>
              <a:highlight>
                <a:srgbClr val="FFFFFF"/>
              </a:highlight>
              <a:latin typeface="Avenir Next LT Pro" panose="020B0504020202020204" pitchFamily="34" charset="0"/>
            </a:endParaRPr>
          </a:p>
        </p:txBody>
      </p:sp>
      <p:sp>
        <p:nvSpPr>
          <p:cNvPr id="10" name="Shape 63"/>
          <p:cNvSpPr txBox="1">
            <a:spLocks/>
          </p:cNvSpPr>
          <p:nvPr/>
        </p:nvSpPr>
        <p:spPr>
          <a:xfrm>
            <a:off x="1905000" y="23432"/>
            <a:ext cx="5565164" cy="5307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rtl="0">
              <a:spcBef>
                <a:spcPts val="0"/>
              </a:spcBef>
              <a:buClr>
                <a:schemeClr val="dk1"/>
              </a:buClr>
              <a:buSzPct val="100000"/>
              <a:buNone/>
              <a:defRPr sz="5200">
                <a:solidFill>
                  <a:schemeClr val="dk1"/>
                </a:solidFill>
              </a:defRPr>
            </a:lvl2pPr>
            <a:lvl3pPr lvl="2" algn="ctr" rtl="0">
              <a:spcBef>
                <a:spcPts val="0"/>
              </a:spcBef>
              <a:buClr>
                <a:schemeClr val="dk1"/>
              </a:buClr>
              <a:buSzPct val="100000"/>
              <a:buNone/>
              <a:defRPr sz="5200">
                <a:solidFill>
                  <a:schemeClr val="dk1"/>
                </a:solidFill>
              </a:defRPr>
            </a:lvl3pPr>
            <a:lvl4pPr lvl="3" algn="ctr" rtl="0">
              <a:spcBef>
                <a:spcPts val="0"/>
              </a:spcBef>
              <a:buClr>
                <a:schemeClr val="dk1"/>
              </a:buClr>
              <a:buSzPct val="100000"/>
              <a:buNone/>
              <a:defRPr sz="5200">
                <a:solidFill>
                  <a:schemeClr val="dk1"/>
                </a:solidFill>
              </a:defRPr>
            </a:lvl4pPr>
            <a:lvl5pPr lvl="4" algn="ctr" rtl="0">
              <a:spcBef>
                <a:spcPts val="0"/>
              </a:spcBef>
              <a:buClr>
                <a:schemeClr val="dk1"/>
              </a:buClr>
              <a:buSzPct val="100000"/>
              <a:buNone/>
              <a:defRPr sz="5200">
                <a:solidFill>
                  <a:schemeClr val="dk1"/>
                </a:solidFill>
              </a:defRPr>
            </a:lvl5pPr>
            <a:lvl6pPr lvl="5" algn="ctr" rtl="0">
              <a:spcBef>
                <a:spcPts val="0"/>
              </a:spcBef>
              <a:buClr>
                <a:schemeClr val="dk1"/>
              </a:buClr>
              <a:buSzPct val="100000"/>
              <a:buNone/>
              <a:defRPr sz="5200">
                <a:solidFill>
                  <a:schemeClr val="dk1"/>
                </a:solidFill>
              </a:defRPr>
            </a:lvl6pPr>
            <a:lvl7pPr lvl="6" algn="ctr" rtl="0">
              <a:spcBef>
                <a:spcPts val="0"/>
              </a:spcBef>
              <a:buClr>
                <a:schemeClr val="dk1"/>
              </a:buClr>
              <a:buSzPct val="100000"/>
              <a:buNone/>
              <a:defRPr sz="5200">
                <a:solidFill>
                  <a:schemeClr val="dk1"/>
                </a:solidFill>
              </a:defRPr>
            </a:lvl7pPr>
            <a:lvl8pPr lvl="7" algn="ctr" rtl="0">
              <a:spcBef>
                <a:spcPts val="0"/>
              </a:spcBef>
              <a:buClr>
                <a:schemeClr val="dk1"/>
              </a:buClr>
              <a:buSzPct val="100000"/>
              <a:buNone/>
              <a:defRPr sz="5200">
                <a:solidFill>
                  <a:schemeClr val="dk1"/>
                </a:solidFill>
              </a:defRPr>
            </a:lvl8pPr>
            <a:lvl9pPr lvl="8" algn="ctr" rtl="0">
              <a:spcBef>
                <a:spcPts val="0"/>
              </a:spcBef>
              <a:buClr>
                <a:schemeClr val="dk1"/>
              </a:buClr>
              <a:buSzPct val="100000"/>
              <a:buNone/>
              <a:defRPr sz="5200">
                <a:solidFill>
                  <a:schemeClr val="dk1"/>
                </a:solidFill>
              </a:defRPr>
            </a:lvl9pPr>
          </a:lstStyle>
          <a:p>
            <a:pPr algn="r">
              <a:lnSpc>
                <a:spcPct val="115000"/>
              </a:lnSpc>
            </a:pPr>
            <a:r>
              <a:rPr lang="en-US" sz="1800" b="1" dirty="0" smtClean="0">
                <a:solidFill>
                  <a:srgbClr val="373A36"/>
                </a:solidFill>
              </a:rPr>
              <a:t>Federal Stimulus Legislation-April 7, 2020 </a:t>
            </a:r>
            <a:endParaRPr lang="en" sz="1800" b="1" dirty="0">
              <a:solidFill>
                <a:srgbClr val="373A36"/>
              </a:solidFill>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200" y="27044"/>
            <a:ext cx="659600" cy="53676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p:nvPr/>
        </p:nvSpPr>
        <p:spPr>
          <a:xfrm>
            <a:off x="0" y="-15925"/>
            <a:ext cx="9144000" cy="59055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64" name="Shape 64"/>
          <p:cNvSpPr/>
          <p:nvPr/>
        </p:nvSpPr>
        <p:spPr>
          <a:xfrm rot="-5400000">
            <a:off x="8581899" y="28851"/>
            <a:ext cx="590551" cy="533150"/>
          </a:xfrm>
          <a:prstGeom prst="rtTriangle">
            <a:avLst/>
          </a:prstGeom>
          <a:solidFill>
            <a:schemeClr val="accent1">
              <a:lumMod val="75000"/>
            </a:schemeClr>
          </a:solidFill>
          <a:ln>
            <a:noFill/>
          </a:ln>
        </p:spPr>
        <p:txBody>
          <a:bodyPr lIns="91425" tIns="91425" rIns="91425" bIns="91425" anchor="ctr" anchorCtr="0">
            <a:noAutofit/>
          </a:bodyPr>
          <a:lstStyle/>
          <a:p>
            <a:pPr lvl="0">
              <a:spcBef>
                <a:spcPts val="0"/>
              </a:spcBef>
              <a:buNone/>
            </a:pPr>
            <a:endParaRPr dirty="0"/>
          </a:p>
        </p:txBody>
      </p:sp>
      <p:cxnSp>
        <p:nvCxnSpPr>
          <p:cNvPr id="65" name="Shape 65"/>
          <p:cNvCxnSpPr/>
          <p:nvPr/>
        </p:nvCxnSpPr>
        <p:spPr>
          <a:xfrm>
            <a:off x="0" y="590550"/>
            <a:ext cx="9144000" cy="7200"/>
          </a:xfrm>
          <a:prstGeom prst="straightConnector1">
            <a:avLst/>
          </a:prstGeom>
          <a:noFill/>
          <a:ln w="38100" cap="flat" cmpd="sng">
            <a:solidFill>
              <a:srgbClr val="00B0F0"/>
            </a:solidFill>
            <a:prstDash val="solid"/>
            <a:round/>
            <a:headEnd type="none" w="lg" len="lg"/>
            <a:tailEnd type="none" w="lg" len="lg"/>
          </a:ln>
        </p:spPr>
      </p:cxnSp>
      <p:sp>
        <p:nvSpPr>
          <p:cNvPr id="67" name="Shape 67"/>
          <p:cNvSpPr txBox="1"/>
          <p:nvPr/>
        </p:nvSpPr>
        <p:spPr>
          <a:xfrm>
            <a:off x="11367" y="1311524"/>
            <a:ext cx="9144000" cy="3831976"/>
          </a:xfrm>
          <a:prstGeom prst="rect">
            <a:avLst/>
          </a:prstGeom>
          <a:noFill/>
          <a:ln>
            <a:noFill/>
          </a:ln>
        </p:spPr>
        <p:txBody>
          <a:bodyPr lIns="91425" tIns="91425" rIns="91425" bIns="91425" anchor="t" anchorCtr="0">
            <a:noAutofit/>
          </a:bodyPr>
          <a:lstStyle/>
          <a:p>
            <a:pPr marL="457200" lvl="0" indent="-342900">
              <a:spcAft>
                <a:spcPts val="1200"/>
              </a:spcAft>
              <a:buClr>
                <a:srgbClr val="373A36"/>
              </a:buClr>
              <a:buSzPct val="100000"/>
              <a:buChar char="●"/>
            </a:pPr>
            <a:r>
              <a:rPr lang="en-US" sz="2000" b="1" dirty="0" smtClean="0">
                <a:solidFill>
                  <a:srgbClr val="373A36"/>
                </a:solidFill>
                <a:latin typeface="Avenir Next LT Pro" panose="020B0504020202020204" pitchFamily="34" charset="0"/>
              </a:rPr>
              <a:t>Require </a:t>
            </a:r>
            <a:r>
              <a:rPr lang="en-US" sz="2000" b="1" dirty="0">
                <a:solidFill>
                  <a:srgbClr val="373A36"/>
                </a:solidFill>
                <a:latin typeface="Avenir Next LT Pro" panose="020B0504020202020204" pitchFamily="34" charset="0"/>
              </a:rPr>
              <a:t>an employer to provide up to 12 weeks of leave </a:t>
            </a:r>
            <a:r>
              <a:rPr lang="en-US" sz="2000" b="1" dirty="0" smtClean="0">
                <a:solidFill>
                  <a:srgbClr val="373A36"/>
                </a:solidFill>
                <a:latin typeface="Avenir Next LT Pro" panose="020B0504020202020204" pitchFamily="34" charset="0"/>
              </a:rPr>
              <a:t>if </a:t>
            </a:r>
            <a:r>
              <a:rPr lang="en-US" sz="2000" b="1" dirty="0">
                <a:solidFill>
                  <a:srgbClr val="373A36"/>
                </a:solidFill>
                <a:latin typeface="Avenir Next LT Pro" panose="020B0504020202020204" pitchFamily="34" charset="0"/>
              </a:rPr>
              <a:t>the employee cannot work (or telework) because he or she has to care for his or her children if the school or place of care for the child has been closed </a:t>
            </a:r>
            <a:r>
              <a:rPr lang="en-US" sz="2000" b="1" dirty="0" smtClean="0">
                <a:solidFill>
                  <a:srgbClr val="373A36"/>
                </a:solidFill>
                <a:latin typeface="Avenir Next LT Pro" panose="020B0504020202020204" pitchFamily="34" charset="0"/>
              </a:rPr>
              <a:t>due </a:t>
            </a:r>
            <a:r>
              <a:rPr lang="en-US" sz="2000" b="1" dirty="0">
                <a:solidFill>
                  <a:srgbClr val="373A36"/>
                </a:solidFill>
                <a:latin typeface="Avenir Next LT Pro" panose="020B0504020202020204" pitchFamily="34" charset="0"/>
              </a:rPr>
              <a:t>COVID-19</a:t>
            </a:r>
            <a:r>
              <a:rPr lang="en-US" sz="2000" b="1" dirty="0" smtClean="0">
                <a:solidFill>
                  <a:srgbClr val="373A36"/>
                </a:solidFill>
                <a:latin typeface="Avenir Next LT Pro" panose="020B0504020202020204" pitchFamily="34" charset="0"/>
              </a:rPr>
              <a:t>.</a:t>
            </a:r>
          </a:p>
          <a:p>
            <a:pPr marL="457200" lvl="0" indent="-342900">
              <a:spcAft>
                <a:spcPts val="1200"/>
              </a:spcAft>
              <a:buClr>
                <a:srgbClr val="373A36"/>
              </a:buClr>
              <a:buSzPct val="100000"/>
              <a:buChar char="●"/>
            </a:pPr>
            <a:r>
              <a:rPr lang="en-US" sz="2000" b="1" dirty="0" smtClean="0">
                <a:solidFill>
                  <a:srgbClr val="373A36"/>
                </a:solidFill>
                <a:latin typeface="Avenir Next LT Pro" panose="020B0504020202020204" pitchFamily="34" charset="0"/>
              </a:rPr>
              <a:t>First 10 days unpaid.  Employee then paid at 2/3 regular rate of pay, not to exceed $10,000.</a:t>
            </a:r>
          </a:p>
          <a:p>
            <a:pPr marL="114300" lvl="0">
              <a:spcAft>
                <a:spcPts val="1200"/>
              </a:spcAft>
              <a:buClr>
                <a:srgbClr val="373A36"/>
              </a:buClr>
              <a:buSzPct val="100000"/>
            </a:pPr>
            <a:endParaRPr lang="en-US" sz="2000" dirty="0">
              <a:solidFill>
                <a:schemeClr val="accent5">
                  <a:lumMod val="50000"/>
                </a:schemeClr>
              </a:solidFill>
              <a:latin typeface="Avenir Next LT Pro" panose="020B0504020202020204" pitchFamily="34" charset="0"/>
            </a:endParaRPr>
          </a:p>
        </p:txBody>
      </p:sp>
      <p:sp>
        <p:nvSpPr>
          <p:cNvPr id="68" name="Shape 68"/>
          <p:cNvSpPr txBox="1"/>
          <p:nvPr/>
        </p:nvSpPr>
        <p:spPr>
          <a:xfrm>
            <a:off x="119982" y="666325"/>
            <a:ext cx="8795417" cy="551426"/>
          </a:xfrm>
          <a:prstGeom prst="rect">
            <a:avLst/>
          </a:prstGeom>
          <a:noFill/>
          <a:ln>
            <a:noFill/>
          </a:ln>
        </p:spPr>
        <p:txBody>
          <a:bodyPr lIns="91425" tIns="91425" rIns="91425" bIns="91425" anchor="b" anchorCtr="0">
            <a:noAutofit/>
          </a:bodyPr>
          <a:lstStyle/>
          <a:p>
            <a:pPr lvl="0" rtl="0">
              <a:spcBef>
                <a:spcPts val="0"/>
              </a:spcBef>
              <a:buNone/>
            </a:pPr>
            <a:r>
              <a:rPr lang="en-US" sz="2400" b="1" dirty="0" smtClean="0">
                <a:solidFill>
                  <a:schemeClr val="accent5">
                    <a:lumMod val="50000"/>
                  </a:schemeClr>
                </a:solidFill>
                <a:latin typeface="Avenir Next LT Pro" panose="020B0504020202020204" pitchFamily="34" charset="0"/>
              </a:rPr>
              <a:t>FMLA</a:t>
            </a:r>
            <a:endParaRPr lang="en" sz="2400" b="1" dirty="0">
              <a:solidFill>
                <a:schemeClr val="accent5">
                  <a:lumMod val="50000"/>
                </a:schemeClr>
              </a:solidFill>
              <a:highlight>
                <a:srgbClr val="FFFFFF"/>
              </a:highlight>
              <a:latin typeface="Avenir Next LT Pro" panose="020B0504020202020204" pitchFamily="34" charset="0"/>
            </a:endParaRPr>
          </a:p>
        </p:txBody>
      </p:sp>
      <p:sp>
        <p:nvSpPr>
          <p:cNvPr id="10" name="Shape 63"/>
          <p:cNvSpPr txBox="1">
            <a:spLocks/>
          </p:cNvSpPr>
          <p:nvPr/>
        </p:nvSpPr>
        <p:spPr>
          <a:xfrm>
            <a:off x="1905000" y="23432"/>
            <a:ext cx="5565164" cy="5307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rtl="0">
              <a:spcBef>
                <a:spcPts val="0"/>
              </a:spcBef>
              <a:buClr>
                <a:schemeClr val="dk1"/>
              </a:buClr>
              <a:buSzPct val="100000"/>
              <a:buNone/>
              <a:defRPr sz="5200">
                <a:solidFill>
                  <a:schemeClr val="dk1"/>
                </a:solidFill>
              </a:defRPr>
            </a:lvl2pPr>
            <a:lvl3pPr lvl="2" algn="ctr" rtl="0">
              <a:spcBef>
                <a:spcPts val="0"/>
              </a:spcBef>
              <a:buClr>
                <a:schemeClr val="dk1"/>
              </a:buClr>
              <a:buSzPct val="100000"/>
              <a:buNone/>
              <a:defRPr sz="5200">
                <a:solidFill>
                  <a:schemeClr val="dk1"/>
                </a:solidFill>
              </a:defRPr>
            </a:lvl3pPr>
            <a:lvl4pPr lvl="3" algn="ctr" rtl="0">
              <a:spcBef>
                <a:spcPts val="0"/>
              </a:spcBef>
              <a:buClr>
                <a:schemeClr val="dk1"/>
              </a:buClr>
              <a:buSzPct val="100000"/>
              <a:buNone/>
              <a:defRPr sz="5200">
                <a:solidFill>
                  <a:schemeClr val="dk1"/>
                </a:solidFill>
              </a:defRPr>
            </a:lvl4pPr>
            <a:lvl5pPr lvl="4" algn="ctr" rtl="0">
              <a:spcBef>
                <a:spcPts val="0"/>
              </a:spcBef>
              <a:buClr>
                <a:schemeClr val="dk1"/>
              </a:buClr>
              <a:buSzPct val="100000"/>
              <a:buNone/>
              <a:defRPr sz="5200">
                <a:solidFill>
                  <a:schemeClr val="dk1"/>
                </a:solidFill>
              </a:defRPr>
            </a:lvl5pPr>
            <a:lvl6pPr lvl="5" algn="ctr" rtl="0">
              <a:spcBef>
                <a:spcPts val="0"/>
              </a:spcBef>
              <a:buClr>
                <a:schemeClr val="dk1"/>
              </a:buClr>
              <a:buSzPct val="100000"/>
              <a:buNone/>
              <a:defRPr sz="5200">
                <a:solidFill>
                  <a:schemeClr val="dk1"/>
                </a:solidFill>
              </a:defRPr>
            </a:lvl6pPr>
            <a:lvl7pPr lvl="6" algn="ctr" rtl="0">
              <a:spcBef>
                <a:spcPts val="0"/>
              </a:spcBef>
              <a:buClr>
                <a:schemeClr val="dk1"/>
              </a:buClr>
              <a:buSzPct val="100000"/>
              <a:buNone/>
              <a:defRPr sz="5200">
                <a:solidFill>
                  <a:schemeClr val="dk1"/>
                </a:solidFill>
              </a:defRPr>
            </a:lvl7pPr>
            <a:lvl8pPr lvl="7" algn="ctr" rtl="0">
              <a:spcBef>
                <a:spcPts val="0"/>
              </a:spcBef>
              <a:buClr>
                <a:schemeClr val="dk1"/>
              </a:buClr>
              <a:buSzPct val="100000"/>
              <a:buNone/>
              <a:defRPr sz="5200">
                <a:solidFill>
                  <a:schemeClr val="dk1"/>
                </a:solidFill>
              </a:defRPr>
            </a:lvl8pPr>
            <a:lvl9pPr lvl="8" algn="ctr" rtl="0">
              <a:spcBef>
                <a:spcPts val="0"/>
              </a:spcBef>
              <a:buClr>
                <a:schemeClr val="dk1"/>
              </a:buClr>
              <a:buSzPct val="100000"/>
              <a:buNone/>
              <a:defRPr sz="5200">
                <a:solidFill>
                  <a:schemeClr val="dk1"/>
                </a:solidFill>
              </a:defRPr>
            </a:lvl9pPr>
          </a:lstStyle>
          <a:p>
            <a:pPr algn="r">
              <a:lnSpc>
                <a:spcPct val="115000"/>
              </a:lnSpc>
            </a:pPr>
            <a:r>
              <a:rPr lang="en-US" sz="1800" b="1" dirty="0" smtClean="0">
                <a:solidFill>
                  <a:srgbClr val="373A36"/>
                </a:solidFill>
              </a:rPr>
              <a:t>Federal Stimulus Legislation-April 7, 2020 </a:t>
            </a:r>
            <a:endParaRPr lang="en" sz="1800" b="1" dirty="0">
              <a:solidFill>
                <a:srgbClr val="373A36"/>
              </a:solidFill>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200" y="27044"/>
            <a:ext cx="659600" cy="536764"/>
          </a:xfrm>
          <a:prstGeom prst="rect">
            <a:avLst/>
          </a:prstGeom>
        </p:spPr>
      </p:pic>
    </p:spTree>
    <p:extLst>
      <p:ext uri="{BB962C8B-B14F-4D97-AF65-F5344CB8AC3E}">
        <p14:creationId xmlns:p14="http://schemas.microsoft.com/office/powerpoint/2010/main" val="3495014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p:nvPr/>
        </p:nvSpPr>
        <p:spPr>
          <a:xfrm>
            <a:off x="0" y="-15925"/>
            <a:ext cx="9144000" cy="59055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64" name="Shape 64"/>
          <p:cNvSpPr/>
          <p:nvPr/>
        </p:nvSpPr>
        <p:spPr>
          <a:xfrm rot="-5400000">
            <a:off x="8581899" y="28851"/>
            <a:ext cx="590551" cy="533150"/>
          </a:xfrm>
          <a:prstGeom prst="rtTriangle">
            <a:avLst/>
          </a:prstGeom>
          <a:solidFill>
            <a:schemeClr val="accent1">
              <a:lumMod val="75000"/>
            </a:schemeClr>
          </a:solidFill>
          <a:ln>
            <a:noFill/>
          </a:ln>
        </p:spPr>
        <p:txBody>
          <a:bodyPr lIns="91425" tIns="91425" rIns="91425" bIns="91425" anchor="ctr" anchorCtr="0">
            <a:noAutofit/>
          </a:bodyPr>
          <a:lstStyle/>
          <a:p>
            <a:pPr lvl="0">
              <a:spcBef>
                <a:spcPts val="0"/>
              </a:spcBef>
              <a:buNone/>
            </a:pPr>
            <a:endParaRPr dirty="0"/>
          </a:p>
        </p:txBody>
      </p:sp>
      <p:cxnSp>
        <p:nvCxnSpPr>
          <p:cNvPr id="65" name="Shape 65"/>
          <p:cNvCxnSpPr/>
          <p:nvPr/>
        </p:nvCxnSpPr>
        <p:spPr>
          <a:xfrm>
            <a:off x="0" y="590550"/>
            <a:ext cx="9144000" cy="7200"/>
          </a:xfrm>
          <a:prstGeom prst="straightConnector1">
            <a:avLst/>
          </a:prstGeom>
          <a:noFill/>
          <a:ln w="38100" cap="flat" cmpd="sng">
            <a:solidFill>
              <a:srgbClr val="00B0F0"/>
            </a:solidFill>
            <a:prstDash val="solid"/>
            <a:round/>
            <a:headEnd type="none" w="lg" len="lg"/>
            <a:tailEnd type="none" w="lg" len="lg"/>
          </a:ln>
        </p:spPr>
      </p:cxnSp>
      <p:sp>
        <p:nvSpPr>
          <p:cNvPr id="67" name="Shape 67"/>
          <p:cNvSpPr txBox="1"/>
          <p:nvPr/>
        </p:nvSpPr>
        <p:spPr>
          <a:xfrm>
            <a:off x="11367" y="1311524"/>
            <a:ext cx="9144000" cy="3831976"/>
          </a:xfrm>
          <a:prstGeom prst="rect">
            <a:avLst/>
          </a:prstGeom>
          <a:noFill/>
          <a:ln>
            <a:noFill/>
          </a:ln>
        </p:spPr>
        <p:txBody>
          <a:bodyPr lIns="91425" tIns="91425" rIns="91425" bIns="91425" anchor="t" anchorCtr="0">
            <a:noAutofit/>
          </a:bodyPr>
          <a:lstStyle/>
          <a:p>
            <a:pPr marL="457200" lvl="0" indent="-342900">
              <a:spcAft>
                <a:spcPts val="1200"/>
              </a:spcAft>
              <a:buClr>
                <a:srgbClr val="373A36"/>
              </a:buClr>
              <a:buSzPct val="100000"/>
              <a:buChar char="●"/>
            </a:pPr>
            <a:r>
              <a:rPr lang="en-US" sz="2000" b="1" dirty="0" smtClean="0">
                <a:solidFill>
                  <a:srgbClr val="373A36"/>
                </a:solidFill>
                <a:latin typeface="Avenir Next LT Pro" panose="020B0504020202020204" pitchFamily="34" charset="0"/>
              </a:rPr>
              <a:t>80 </a:t>
            </a:r>
            <a:r>
              <a:rPr lang="en-US" sz="2000" b="1" dirty="0">
                <a:solidFill>
                  <a:srgbClr val="373A36"/>
                </a:solidFill>
                <a:latin typeface="Avenir Next LT Pro" panose="020B0504020202020204" pitchFamily="34" charset="0"/>
              </a:rPr>
              <a:t>hours of paid sick leave to employees who are unable to work or telework due to a number of COVID-19 related reasons. </a:t>
            </a:r>
            <a:r>
              <a:rPr lang="en-US" sz="2000" b="1" dirty="0" smtClean="0">
                <a:solidFill>
                  <a:srgbClr val="373A36"/>
                </a:solidFill>
                <a:latin typeface="Avenir Next LT Pro" panose="020B0504020202020204" pitchFamily="34" charset="0"/>
              </a:rPr>
              <a:t>Less for part-time staff.  Maximum pay of $511 per day</a:t>
            </a:r>
          </a:p>
          <a:p>
            <a:pPr marL="457200" lvl="0" indent="-342900">
              <a:buClr>
                <a:srgbClr val="373A36"/>
              </a:buClr>
              <a:buSzPct val="100000"/>
              <a:buChar char="●"/>
            </a:pPr>
            <a:r>
              <a:rPr lang="en-US" sz="2000" dirty="0" smtClean="0"/>
              <a:t>Reasons for COVID-19 leave:</a:t>
            </a:r>
          </a:p>
          <a:p>
            <a:pPr marL="457200" lvl="3" indent="-342900">
              <a:buClr>
                <a:srgbClr val="373A36"/>
              </a:buClr>
              <a:buSzPct val="100000"/>
              <a:buChar char="●"/>
            </a:pPr>
            <a:r>
              <a:rPr lang="en-US" sz="1200" dirty="0" smtClean="0"/>
              <a:t>(1</a:t>
            </a:r>
            <a:r>
              <a:rPr lang="en-US" sz="1200" dirty="0"/>
              <a:t>) they are subject to a federal, state, or local quarantine or isolation order relating to COVID-19; </a:t>
            </a:r>
            <a:endParaRPr lang="en-US" sz="1200" dirty="0" smtClean="0"/>
          </a:p>
          <a:p>
            <a:pPr marL="457200" lvl="3" indent="-342900">
              <a:buClr>
                <a:srgbClr val="373A36"/>
              </a:buClr>
              <a:buSzPct val="100000"/>
              <a:buChar char="●"/>
            </a:pPr>
            <a:r>
              <a:rPr lang="en-US" sz="1200" dirty="0" smtClean="0"/>
              <a:t>(</a:t>
            </a:r>
            <a:r>
              <a:rPr lang="en-US" sz="1200" dirty="0"/>
              <a:t>2) they have been advised by a health care provider to self-quarantine due to concerns related to COVID-19; </a:t>
            </a:r>
            <a:endParaRPr lang="en-US" sz="1200" dirty="0" smtClean="0"/>
          </a:p>
          <a:p>
            <a:pPr marL="457200" lvl="3" indent="-342900">
              <a:buClr>
                <a:srgbClr val="373A36"/>
              </a:buClr>
              <a:buSzPct val="100000"/>
              <a:buChar char="●"/>
            </a:pPr>
            <a:r>
              <a:rPr lang="en-US" sz="1200" dirty="0" smtClean="0"/>
              <a:t>(</a:t>
            </a:r>
            <a:r>
              <a:rPr lang="en-US" sz="1200" dirty="0"/>
              <a:t>3) they are experiencing symptoms of COVID-19 and seeking a medical diagnosis; </a:t>
            </a:r>
            <a:endParaRPr lang="en-US" sz="1200" dirty="0" smtClean="0"/>
          </a:p>
          <a:p>
            <a:pPr marL="457200" lvl="3" indent="-342900">
              <a:buClr>
                <a:srgbClr val="373A36"/>
              </a:buClr>
              <a:buSzPct val="100000"/>
              <a:buChar char="●"/>
            </a:pPr>
            <a:r>
              <a:rPr lang="en-US" sz="1200" dirty="0" smtClean="0"/>
              <a:t>(</a:t>
            </a:r>
            <a:r>
              <a:rPr lang="en-US" sz="1200" dirty="0"/>
              <a:t>4) they are caring for an individual who is subject to a quarantine or self-isolation order or who has been advised to self-quarantine; </a:t>
            </a:r>
            <a:endParaRPr lang="en-US" sz="1200" dirty="0" smtClean="0"/>
          </a:p>
          <a:p>
            <a:pPr marL="457200" lvl="3" indent="-342900">
              <a:buClr>
                <a:srgbClr val="373A36"/>
              </a:buClr>
              <a:buSzPct val="100000"/>
              <a:buChar char="●"/>
            </a:pPr>
            <a:r>
              <a:rPr lang="en-US" sz="1200" dirty="0" smtClean="0"/>
              <a:t>(</a:t>
            </a:r>
            <a:r>
              <a:rPr lang="en-US" sz="1200" dirty="0"/>
              <a:t>5) they are caring for a son or daughter if the school or place of care of the son or daughter has been closed, or the child care provider of such son or daughter is unavailable, due to COVID-19 precautions; </a:t>
            </a:r>
            <a:endParaRPr lang="en-US" sz="1200" dirty="0" smtClean="0"/>
          </a:p>
          <a:p>
            <a:pPr marL="457200" lvl="3" indent="-342900">
              <a:buClr>
                <a:srgbClr val="373A36"/>
              </a:buClr>
              <a:buSzPct val="100000"/>
              <a:buChar char="●"/>
            </a:pPr>
            <a:r>
              <a:rPr lang="en-US" sz="1200" dirty="0" smtClean="0"/>
              <a:t>or </a:t>
            </a:r>
            <a:r>
              <a:rPr lang="en-US" sz="1200" dirty="0"/>
              <a:t>(6) they are experiencing any other substantially similar condition specified by the Secretary of Health and Human Services in consultation with the Secretary of Treasury and the Secretary of </a:t>
            </a:r>
            <a:r>
              <a:rPr lang="en-US" sz="1200" dirty="0" smtClean="0"/>
              <a:t>Labor</a:t>
            </a:r>
            <a:endParaRPr lang="en-US" sz="1200" dirty="0">
              <a:solidFill>
                <a:schemeClr val="accent5">
                  <a:lumMod val="50000"/>
                </a:schemeClr>
              </a:solidFill>
              <a:latin typeface="Avenir Next LT Pro" panose="020B0504020202020204" pitchFamily="34" charset="0"/>
            </a:endParaRPr>
          </a:p>
        </p:txBody>
      </p:sp>
      <p:sp>
        <p:nvSpPr>
          <p:cNvPr id="68" name="Shape 68"/>
          <p:cNvSpPr txBox="1"/>
          <p:nvPr/>
        </p:nvSpPr>
        <p:spPr>
          <a:xfrm>
            <a:off x="119982" y="666325"/>
            <a:ext cx="8795417" cy="551426"/>
          </a:xfrm>
          <a:prstGeom prst="rect">
            <a:avLst/>
          </a:prstGeom>
          <a:noFill/>
          <a:ln>
            <a:noFill/>
          </a:ln>
        </p:spPr>
        <p:txBody>
          <a:bodyPr lIns="91425" tIns="91425" rIns="91425" bIns="91425" anchor="b" anchorCtr="0">
            <a:noAutofit/>
          </a:bodyPr>
          <a:lstStyle/>
          <a:p>
            <a:pPr lvl="0" rtl="0">
              <a:spcBef>
                <a:spcPts val="0"/>
              </a:spcBef>
              <a:buNone/>
            </a:pPr>
            <a:r>
              <a:rPr lang="en-US" sz="2400" b="1" dirty="0" smtClean="0">
                <a:solidFill>
                  <a:schemeClr val="accent5">
                    <a:lumMod val="50000"/>
                  </a:schemeClr>
                </a:solidFill>
                <a:highlight>
                  <a:srgbClr val="FFFFFF"/>
                </a:highlight>
                <a:latin typeface="Avenir Next LT Pro" panose="020B0504020202020204" pitchFamily="34" charset="0"/>
              </a:rPr>
              <a:t>Emergency Paid Leave</a:t>
            </a:r>
            <a:endParaRPr lang="en" sz="2400" b="1" dirty="0">
              <a:solidFill>
                <a:schemeClr val="accent5">
                  <a:lumMod val="50000"/>
                </a:schemeClr>
              </a:solidFill>
              <a:highlight>
                <a:srgbClr val="FFFFFF"/>
              </a:highlight>
              <a:latin typeface="Avenir Next LT Pro" panose="020B0504020202020204" pitchFamily="34" charset="0"/>
            </a:endParaRPr>
          </a:p>
        </p:txBody>
      </p:sp>
      <p:sp>
        <p:nvSpPr>
          <p:cNvPr id="10" name="Shape 63"/>
          <p:cNvSpPr txBox="1">
            <a:spLocks/>
          </p:cNvSpPr>
          <p:nvPr/>
        </p:nvSpPr>
        <p:spPr>
          <a:xfrm>
            <a:off x="1905000" y="23432"/>
            <a:ext cx="5565164" cy="5307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rtl="0">
              <a:spcBef>
                <a:spcPts val="0"/>
              </a:spcBef>
              <a:buClr>
                <a:schemeClr val="dk1"/>
              </a:buClr>
              <a:buSzPct val="100000"/>
              <a:buNone/>
              <a:defRPr sz="5200">
                <a:solidFill>
                  <a:schemeClr val="dk1"/>
                </a:solidFill>
              </a:defRPr>
            </a:lvl2pPr>
            <a:lvl3pPr lvl="2" algn="ctr" rtl="0">
              <a:spcBef>
                <a:spcPts val="0"/>
              </a:spcBef>
              <a:buClr>
                <a:schemeClr val="dk1"/>
              </a:buClr>
              <a:buSzPct val="100000"/>
              <a:buNone/>
              <a:defRPr sz="5200">
                <a:solidFill>
                  <a:schemeClr val="dk1"/>
                </a:solidFill>
              </a:defRPr>
            </a:lvl3pPr>
            <a:lvl4pPr lvl="3" algn="ctr" rtl="0">
              <a:spcBef>
                <a:spcPts val="0"/>
              </a:spcBef>
              <a:buClr>
                <a:schemeClr val="dk1"/>
              </a:buClr>
              <a:buSzPct val="100000"/>
              <a:buNone/>
              <a:defRPr sz="5200">
                <a:solidFill>
                  <a:schemeClr val="dk1"/>
                </a:solidFill>
              </a:defRPr>
            </a:lvl4pPr>
            <a:lvl5pPr lvl="4" algn="ctr" rtl="0">
              <a:spcBef>
                <a:spcPts val="0"/>
              </a:spcBef>
              <a:buClr>
                <a:schemeClr val="dk1"/>
              </a:buClr>
              <a:buSzPct val="100000"/>
              <a:buNone/>
              <a:defRPr sz="5200">
                <a:solidFill>
                  <a:schemeClr val="dk1"/>
                </a:solidFill>
              </a:defRPr>
            </a:lvl5pPr>
            <a:lvl6pPr lvl="5" algn="ctr" rtl="0">
              <a:spcBef>
                <a:spcPts val="0"/>
              </a:spcBef>
              <a:buClr>
                <a:schemeClr val="dk1"/>
              </a:buClr>
              <a:buSzPct val="100000"/>
              <a:buNone/>
              <a:defRPr sz="5200">
                <a:solidFill>
                  <a:schemeClr val="dk1"/>
                </a:solidFill>
              </a:defRPr>
            </a:lvl6pPr>
            <a:lvl7pPr lvl="6" algn="ctr" rtl="0">
              <a:spcBef>
                <a:spcPts val="0"/>
              </a:spcBef>
              <a:buClr>
                <a:schemeClr val="dk1"/>
              </a:buClr>
              <a:buSzPct val="100000"/>
              <a:buNone/>
              <a:defRPr sz="5200">
                <a:solidFill>
                  <a:schemeClr val="dk1"/>
                </a:solidFill>
              </a:defRPr>
            </a:lvl7pPr>
            <a:lvl8pPr lvl="7" algn="ctr" rtl="0">
              <a:spcBef>
                <a:spcPts val="0"/>
              </a:spcBef>
              <a:buClr>
                <a:schemeClr val="dk1"/>
              </a:buClr>
              <a:buSzPct val="100000"/>
              <a:buNone/>
              <a:defRPr sz="5200">
                <a:solidFill>
                  <a:schemeClr val="dk1"/>
                </a:solidFill>
              </a:defRPr>
            </a:lvl8pPr>
            <a:lvl9pPr lvl="8" algn="ctr" rtl="0">
              <a:spcBef>
                <a:spcPts val="0"/>
              </a:spcBef>
              <a:buClr>
                <a:schemeClr val="dk1"/>
              </a:buClr>
              <a:buSzPct val="100000"/>
              <a:buNone/>
              <a:defRPr sz="5200">
                <a:solidFill>
                  <a:schemeClr val="dk1"/>
                </a:solidFill>
              </a:defRPr>
            </a:lvl9pPr>
          </a:lstStyle>
          <a:p>
            <a:pPr algn="r">
              <a:lnSpc>
                <a:spcPct val="115000"/>
              </a:lnSpc>
            </a:pPr>
            <a:r>
              <a:rPr lang="en-US" sz="1800" b="1" dirty="0" smtClean="0">
                <a:solidFill>
                  <a:srgbClr val="373A36"/>
                </a:solidFill>
              </a:rPr>
              <a:t>Federal Stimulus Legislation-April 7, 2020 </a:t>
            </a:r>
            <a:endParaRPr lang="en" sz="1800" b="1" dirty="0">
              <a:solidFill>
                <a:srgbClr val="373A36"/>
              </a:solidFill>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200" y="27044"/>
            <a:ext cx="659600" cy="536764"/>
          </a:xfrm>
          <a:prstGeom prst="rect">
            <a:avLst/>
          </a:prstGeom>
        </p:spPr>
      </p:pic>
    </p:spTree>
    <p:extLst>
      <p:ext uri="{BB962C8B-B14F-4D97-AF65-F5344CB8AC3E}">
        <p14:creationId xmlns:p14="http://schemas.microsoft.com/office/powerpoint/2010/main" val="883500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p:nvPr/>
        </p:nvSpPr>
        <p:spPr>
          <a:xfrm>
            <a:off x="0" y="-15925"/>
            <a:ext cx="9144000" cy="59055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64" name="Shape 64"/>
          <p:cNvSpPr/>
          <p:nvPr/>
        </p:nvSpPr>
        <p:spPr>
          <a:xfrm rot="-5400000">
            <a:off x="8581899" y="28851"/>
            <a:ext cx="590551" cy="533150"/>
          </a:xfrm>
          <a:prstGeom prst="rtTriangle">
            <a:avLst/>
          </a:prstGeom>
          <a:solidFill>
            <a:schemeClr val="accent4">
              <a:lumMod val="75000"/>
            </a:schemeClr>
          </a:solidFill>
          <a:ln>
            <a:noFill/>
          </a:ln>
        </p:spPr>
        <p:txBody>
          <a:bodyPr lIns="91425" tIns="91425" rIns="91425" bIns="91425" anchor="ctr" anchorCtr="0">
            <a:noAutofit/>
          </a:bodyPr>
          <a:lstStyle/>
          <a:p>
            <a:pPr lvl="0">
              <a:spcBef>
                <a:spcPts val="0"/>
              </a:spcBef>
              <a:buNone/>
            </a:pPr>
            <a:endParaRPr dirty="0"/>
          </a:p>
        </p:txBody>
      </p:sp>
      <p:cxnSp>
        <p:nvCxnSpPr>
          <p:cNvPr id="65" name="Shape 65"/>
          <p:cNvCxnSpPr/>
          <p:nvPr/>
        </p:nvCxnSpPr>
        <p:spPr>
          <a:xfrm>
            <a:off x="0" y="590550"/>
            <a:ext cx="9144000" cy="7200"/>
          </a:xfrm>
          <a:prstGeom prst="straightConnector1">
            <a:avLst/>
          </a:prstGeom>
          <a:noFill/>
          <a:ln w="38100" cap="flat" cmpd="sng">
            <a:solidFill>
              <a:srgbClr val="00B0F0"/>
            </a:solidFill>
            <a:prstDash val="solid"/>
            <a:round/>
            <a:headEnd type="none" w="lg" len="lg"/>
            <a:tailEnd type="none" w="lg" len="lg"/>
          </a:ln>
        </p:spPr>
      </p:cxnSp>
      <p:sp>
        <p:nvSpPr>
          <p:cNvPr id="67" name="Shape 67"/>
          <p:cNvSpPr txBox="1"/>
          <p:nvPr/>
        </p:nvSpPr>
        <p:spPr>
          <a:xfrm>
            <a:off x="152400" y="1200150"/>
            <a:ext cx="9144000" cy="2754692"/>
          </a:xfrm>
          <a:prstGeom prst="rect">
            <a:avLst/>
          </a:prstGeom>
          <a:noFill/>
          <a:ln>
            <a:noFill/>
          </a:ln>
        </p:spPr>
        <p:txBody>
          <a:bodyPr lIns="91425" tIns="91425" rIns="91425" bIns="91425" anchor="t" anchorCtr="0">
            <a:noAutofit/>
          </a:bodyPr>
          <a:lstStyle/>
          <a:p>
            <a:pPr marL="457200" lvl="0" indent="-342900">
              <a:spcAft>
                <a:spcPts val="1200"/>
              </a:spcAft>
              <a:buClr>
                <a:srgbClr val="373A36"/>
              </a:buClr>
              <a:buSzPct val="100000"/>
              <a:buChar char="●"/>
            </a:pPr>
            <a:r>
              <a:rPr lang="en-US" sz="2000" b="1" dirty="0">
                <a:solidFill>
                  <a:srgbClr val="373A36"/>
                </a:solidFill>
                <a:latin typeface="Avenir Next LT Pro" panose="020B0504020202020204" pitchFamily="34" charset="0"/>
              </a:rPr>
              <a:t>Under Colorado law, a laid off or furloughed worker is entitled to unemployment payments at a rate of 55% of an unemployed worker’s salary, capped at $</a:t>
            </a:r>
            <a:r>
              <a:rPr lang="en-US" sz="2000" b="1" dirty="0" smtClean="0">
                <a:solidFill>
                  <a:srgbClr val="373A36"/>
                </a:solidFill>
                <a:latin typeface="Avenir Next LT Pro" panose="020B0504020202020204" pitchFamily="34" charset="0"/>
              </a:rPr>
              <a:t>561  </a:t>
            </a:r>
          </a:p>
          <a:p>
            <a:pPr marL="457200" lvl="0" indent="-342900">
              <a:spcAft>
                <a:spcPts val="1200"/>
              </a:spcAft>
              <a:buClr>
                <a:srgbClr val="373A36"/>
              </a:buClr>
              <a:buSzPct val="100000"/>
              <a:buChar char="●"/>
            </a:pPr>
            <a:r>
              <a:rPr lang="en-US" sz="2000" b="1" dirty="0" smtClean="0">
                <a:solidFill>
                  <a:srgbClr val="373A36"/>
                </a:solidFill>
                <a:latin typeface="Avenir Next LT Pro" panose="020B0504020202020204" pitchFamily="34" charset="0"/>
              </a:rPr>
              <a:t>CARES Act provides employees will receive </a:t>
            </a:r>
            <a:r>
              <a:rPr lang="en-US" sz="2000" b="1" dirty="0">
                <a:solidFill>
                  <a:srgbClr val="373A36"/>
                </a:solidFill>
                <a:latin typeface="Avenir Next LT Pro" panose="020B0504020202020204" pitchFamily="34" charset="0"/>
              </a:rPr>
              <a:t>an additional $600 per week </a:t>
            </a:r>
            <a:r>
              <a:rPr lang="en-US" sz="2000" b="1" dirty="0" smtClean="0">
                <a:solidFill>
                  <a:srgbClr val="373A36"/>
                </a:solidFill>
                <a:latin typeface="Avenir Next LT Pro" panose="020B0504020202020204" pitchFamily="34" charset="0"/>
              </a:rPr>
              <a:t>The </a:t>
            </a:r>
            <a:r>
              <a:rPr lang="en-US" sz="2000" b="1" dirty="0">
                <a:solidFill>
                  <a:srgbClr val="373A36"/>
                </a:solidFill>
                <a:latin typeface="Avenir Next LT Pro" panose="020B0504020202020204" pitchFamily="34" charset="0"/>
              </a:rPr>
              <a:t>additional $600 will be available only until July 31, </a:t>
            </a:r>
            <a:r>
              <a:rPr lang="en-US" sz="2000" b="1" dirty="0" smtClean="0">
                <a:solidFill>
                  <a:srgbClr val="373A36"/>
                </a:solidFill>
                <a:latin typeface="Avenir Next LT Pro" panose="020B0504020202020204" pitchFamily="34" charset="0"/>
              </a:rPr>
              <a:t>2020 </a:t>
            </a:r>
          </a:p>
          <a:p>
            <a:pPr marL="457200" lvl="0" indent="-342900">
              <a:spcAft>
                <a:spcPts val="1200"/>
              </a:spcAft>
              <a:buClr>
                <a:srgbClr val="373A36"/>
              </a:buClr>
              <a:buSzPct val="100000"/>
              <a:buChar char="●"/>
            </a:pPr>
            <a:r>
              <a:rPr lang="en-US" sz="2000" b="1" dirty="0">
                <a:solidFill>
                  <a:srgbClr val="373A36"/>
                </a:solidFill>
                <a:latin typeface="Avenir Next LT Pro" panose="020B0504020202020204" pitchFamily="34" charset="0"/>
              </a:rPr>
              <a:t>T</a:t>
            </a:r>
            <a:r>
              <a:rPr lang="en-US" sz="2000" b="1" dirty="0" smtClean="0">
                <a:solidFill>
                  <a:srgbClr val="373A36"/>
                </a:solidFill>
                <a:latin typeface="Avenir Next LT Pro" panose="020B0504020202020204" pitchFamily="34" charset="0"/>
              </a:rPr>
              <a:t>he </a:t>
            </a:r>
            <a:r>
              <a:rPr lang="en-US" sz="2000" b="1" dirty="0">
                <a:solidFill>
                  <a:srgbClr val="373A36"/>
                </a:solidFill>
                <a:latin typeface="Avenir Next LT Pro" panose="020B0504020202020204" pitchFamily="34" charset="0"/>
              </a:rPr>
              <a:t>federal government will fund up to an additional 13 </a:t>
            </a:r>
            <a:r>
              <a:rPr lang="en-US" sz="2000" b="1" dirty="0" smtClean="0">
                <a:solidFill>
                  <a:srgbClr val="373A36"/>
                </a:solidFill>
                <a:latin typeface="Avenir Next LT Pro" panose="020B0504020202020204" pitchFamily="34" charset="0"/>
              </a:rPr>
              <a:t>weeks, </a:t>
            </a:r>
            <a:r>
              <a:rPr lang="en-US" sz="2000" b="1" dirty="0">
                <a:solidFill>
                  <a:srgbClr val="373A36"/>
                </a:solidFill>
                <a:latin typeface="Avenir Next LT Pro" panose="020B0504020202020204" pitchFamily="34" charset="0"/>
              </a:rPr>
              <a:t>up to a maximum of 39 weeks </a:t>
            </a:r>
            <a:endParaRPr lang="en-US" sz="2000" b="1" dirty="0" smtClean="0">
              <a:solidFill>
                <a:srgbClr val="373A36"/>
              </a:solidFill>
              <a:latin typeface="Avenir Next LT Pro" panose="020B0504020202020204" pitchFamily="34" charset="0"/>
            </a:endParaRPr>
          </a:p>
          <a:p>
            <a:pPr marL="457200" lvl="0" indent="-342900">
              <a:spcAft>
                <a:spcPts val="1200"/>
              </a:spcAft>
              <a:buClr>
                <a:srgbClr val="373A36"/>
              </a:buClr>
              <a:buSzPct val="100000"/>
              <a:buChar char="●"/>
            </a:pPr>
            <a:r>
              <a:rPr lang="en-US" sz="2000" b="1" dirty="0" smtClean="0">
                <a:solidFill>
                  <a:srgbClr val="373A36"/>
                </a:solidFill>
                <a:latin typeface="Avenir Next LT Pro" panose="020B0504020202020204" pitchFamily="34" charset="0"/>
              </a:rPr>
              <a:t>Expands </a:t>
            </a:r>
            <a:r>
              <a:rPr lang="en-US" sz="2000" b="1" dirty="0">
                <a:solidFill>
                  <a:srgbClr val="373A36"/>
                </a:solidFill>
                <a:latin typeface="Avenir Next LT Pro" panose="020B0504020202020204" pitchFamily="34" charset="0"/>
              </a:rPr>
              <a:t>eligibility to include independent contractors, self-employed individuals and those with a limited work </a:t>
            </a:r>
            <a:r>
              <a:rPr lang="en-US" sz="2000" b="1" dirty="0" smtClean="0">
                <a:solidFill>
                  <a:srgbClr val="373A36"/>
                </a:solidFill>
                <a:latin typeface="Avenir Next LT Pro" panose="020B0504020202020204" pitchFamily="34" charset="0"/>
              </a:rPr>
              <a:t>history</a:t>
            </a:r>
            <a:endParaRPr lang="en-US" sz="2000" dirty="0">
              <a:solidFill>
                <a:schemeClr val="accent5">
                  <a:lumMod val="50000"/>
                </a:schemeClr>
              </a:solidFill>
              <a:latin typeface="Avenir Next LT Pro" panose="020B0504020202020204" pitchFamily="34" charset="0"/>
            </a:endParaRPr>
          </a:p>
        </p:txBody>
      </p:sp>
      <p:sp>
        <p:nvSpPr>
          <p:cNvPr id="68" name="Shape 68"/>
          <p:cNvSpPr txBox="1"/>
          <p:nvPr/>
        </p:nvSpPr>
        <p:spPr>
          <a:xfrm>
            <a:off x="76200" y="681331"/>
            <a:ext cx="8534400" cy="551426"/>
          </a:xfrm>
          <a:prstGeom prst="rect">
            <a:avLst/>
          </a:prstGeom>
          <a:noFill/>
          <a:ln>
            <a:noFill/>
          </a:ln>
        </p:spPr>
        <p:txBody>
          <a:bodyPr lIns="91425" tIns="91425" rIns="91425" bIns="91425" anchor="b" anchorCtr="0">
            <a:noAutofit/>
          </a:bodyPr>
          <a:lstStyle/>
          <a:p>
            <a:pPr lvl="0" rtl="0">
              <a:spcBef>
                <a:spcPts val="0"/>
              </a:spcBef>
              <a:buNone/>
            </a:pPr>
            <a:r>
              <a:rPr lang="en-US" sz="2400" b="1" dirty="0" smtClean="0">
                <a:solidFill>
                  <a:schemeClr val="accent5">
                    <a:lumMod val="50000"/>
                  </a:schemeClr>
                </a:solidFill>
                <a:latin typeface="Avenir Next LT Pro" panose="020B0504020202020204" pitchFamily="34" charset="0"/>
              </a:rPr>
              <a:t>Unemployment Insurance</a:t>
            </a:r>
            <a:endParaRPr lang="en" sz="2400" b="1" dirty="0">
              <a:solidFill>
                <a:schemeClr val="accent5">
                  <a:lumMod val="50000"/>
                </a:schemeClr>
              </a:solidFill>
              <a:highlight>
                <a:srgbClr val="FFFFFF"/>
              </a:highlight>
              <a:latin typeface="Avenir Next LT Pro" panose="020B0504020202020204" pitchFamily="34" charset="0"/>
            </a:endParaRPr>
          </a:p>
        </p:txBody>
      </p:sp>
      <p:sp>
        <p:nvSpPr>
          <p:cNvPr id="10" name="Shape 63"/>
          <p:cNvSpPr txBox="1">
            <a:spLocks/>
          </p:cNvSpPr>
          <p:nvPr/>
        </p:nvSpPr>
        <p:spPr>
          <a:xfrm>
            <a:off x="1905000" y="23432"/>
            <a:ext cx="5565164" cy="5307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rtl="0">
              <a:spcBef>
                <a:spcPts val="0"/>
              </a:spcBef>
              <a:buClr>
                <a:schemeClr val="dk1"/>
              </a:buClr>
              <a:buSzPct val="100000"/>
              <a:buNone/>
              <a:defRPr sz="5200">
                <a:solidFill>
                  <a:schemeClr val="dk1"/>
                </a:solidFill>
              </a:defRPr>
            </a:lvl2pPr>
            <a:lvl3pPr lvl="2" algn="ctr" rtl="0">
              <a:spcBef>
                <a:spcPts val="0"/>
              </a:spcBef>
              <a:buClr>
                <a:schemeClr val="dk1"/>
              </a:buClr>
              <a:buSzPct val="100000"/>
              <a:buNone/>
              <a:defRPr sz="5200">
                <a:solidFill>
                  <a:schemeClr val="dk1"/>
                </a:solidFill>
              </a:defRPr>
            </a:lvl3pPr>
            <a:lvl4pPr lvl="3" algn="ctr" rtl="0">
              <a:spcBef>
                <a:spcPts val="0"/>
              </a:spcBef>
              <a:buClr>
                <a:schemeClr val="dk1"/>
              </a:buClr>
              <a:buSzPct val="100000"/>
              <a:buNone/>
              <a:defRPr sz="5200">
                <a:solidFill>
                  <a:schemeClr val="dk1"/>
                </a:solidFill>
              </a:defRPr>
            </a:lvl4pPr>
            <a:lvl5pPr lvl="4" algn="ctr" rtl="0">
              <a:spcBef>
                <a:spcPts val="0"/>
              </a:spcBef>
              <a:buClr>
                <a:schemeClr val="dk1"/>
              </a:buClr>
              <a:buSzPct val="100000"/>
              <a:buNone/>
              <a:defRPr sz="5200">
                <a:solidFill>
                  <a:schemeClr val="dk1"/>
                </a:solidFill>
              </a:defRPr>
            </a:lvl5pPr>
            <a:lvl6pPr lvl="5" algn="ctr" rtl="0">
              <a:spcBef>
                <a:spcPts val="0"/>
              </a:spcBef>
              <a:buClr>
                <a:schemeClr val="dk1"/>
              </a:buClr>
              <a:buSzPct val="100000"/>
              <a:buNone/>
              <a:defRPr sz="5200">
                <a:solidFill>
                  <a:schemeClr val="dk1"/>
                </a:solidFill>
              </a:defRPr>
            </a:lvl6pPr>
            <a:lvl7pPr lvl="6" algn="ctr" rtl="0">
              <a:spcBef>
                <a:spcPts val="0"/>
              </a:spcBef>
              <a:buClr>
                <a:schemeClr val="dk1"/>
              </a:buClr>
              <a:buSzPct val="100000"/>
              <a:buNone/>
              <a:defRPr sz="5200">
                <a:solidFill>
                  <a:schemeClr val="dk1"/>
                </a:solidFill>
              </a:defRPr>
            </a:lvl7pPr>
            <a:lvl8pPr lvl="7" algn="ctr" rtl="0">
              <a:spcBef>
                <a:spcPts val="0"/>
              </a:spcBef>
              <a:buClr>
                <a:schemeClr val="dk1"/>
              </a:buClr>
              <a:buSzPct val="100000"/>
              <a:buNone/>
              <a:defRPr sz="5200">
                <a:solidFill>
                  <a:schemeClr val="dk1"/>
                </a:solidFill>
              </a:defRPr>
            </a:lvl8pPr>
            <a:lvl9pPr lvl="8" algn="ctr" rtl="0">
              <a:spcBef>
                <a:spcPts val="0"/>
              </a:spcBef>
              <a:buClr>
                <a:schemeClr val="dk1"/>
              </a:buClr>
              <a:buSzPct val="100000"/>
              <a:buNone/>
              <a:defRPr sz="5200">
                <a:solidFill>
                  <a:schemeClr val="dk1"/>
                </a:solidFill>
              </a:defRPr>
            </a:lvl9pPr>
          </a:lstStyle>
          <a:p>
            <a:pPr algn="r">
              <a:lnSpc>
                <a:spcPct val="115000"/>
              </a:lnSpc>
            </a:pPr>
            <a:r>
              <a:rPr lang="en-US" sz="1800" b="1" dirty="0" smtClean="0">
                <a:solidFill>
                  <a:srgbClr val="373A36"/>
                </a:solidFill>
              </a:rPr>
              <a:t>Federal Stimulus Legislation-April 7, 2020 </a:t>
            </a:r>
            <a:endParaRPr lang="en" sz="1800" b="1" dirty="0">
              <a:solidFill>
                <a:srgbClr val="373A36"/>
              </a:solidFill>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200" y="27044"/>
            <a:ext cx="659600" cy="536764"/>
          </a:xfrm>
          <a:prstGeom prst="rect">
            <a:avLst/>
          </a:prstGeom>
        </p:spPr>
      </p:pic>
    </p:spTree>
    <p:extLst>
      <p:ext uri="{BB962C8B-B14F-4D97-AF65-F5344CB8AC3E}">
        <p14:creationId xmlns:p14="http://schemas.microsoft.com/office/powerpoint/2010/main" val="10370325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p:nvPr/>
        </p:nvSpPr>
        <p:spPr>
          <a:xfrm>
            <a:off x="0" y="-15925"/>
            <a:ext cx="9144000" cy="59055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64" name="Shape 64"/>
          <p:cNvSpPr/>
          <p:nvPr/>
        </p:nvSpPr>
        <p:spPr>
          <a:xfrm rot="-5400000">
            <a:off x="8581899" y="28851"/>
            <a:ext cx="590551" cy="533150"/>
          </a:xfrm>
          <a:prstGeom prst="rtTriangle">
            <a:avLst/>
          </a:prstGeom>
          <a:solidFill>
            <a:schemeClr val="accent1">
              <a:lumMod val="75000"/>
            </a:schemeClr>
          </a:solidFill>
          <a:ln>
            <a:noFill/>
          </a:ln>
        </p:spPr>
        <p:txBody>
          <a:bodyPr lIns="91425" tIns="91425" rIns="91425" bIns="91425" anchor="ctr" anchorCtr="0">
            <a:noAutofit/>
          </a:bodyPr>
          <a:lstStyle/>
          <a:p>
            <a:pPr lvl="0">
              <a:spcBef>
                <a:spcPts val="0"/>
              </a:spcBef>
              <a:buNone/>
            </a:pPr>
            <a:endParaRPr dirty="0"/>
          </a:p>
        </p:txBody>
      </p:sp>
      <p:cxnSp>
        <p:nvCxnSpPr>
          <p:cNvPr id="65" name="Shape 65"/>
          <p:cNvCxnSpPr/>
          <p:nvPr/>
        </p:nvCxnSpPr>
        <p:spPr>
          <a:xfrm>
            <a:off x="0" y="590550"/>
            <a:ext cx="9144000" cy="7200"/>
          </a:xfrm>
          <a:prstGeom prst="straightConnector1">
            <a:avLst/>
          </a:prstGeom>
          <a:noFill/>
          <a:ln w="38100" cap="flat" cmpd="sng">
            <a:solidFill>
              <a:srgbClr val="00B0F0"/>
            </a:solidFill>
            <a:prstDash val="solid"/>
            <a:round/>
            <a:headEnd type="none" w="lg" len="lg"/>
            <a:tailEnd type="none" w="lg" len="lg"/>
          </a:ln>
        </p:spPr>
      </p:cxnSp>
      <p:sp>
        <p:nvSpPr>
          <p:cNvPr id="67" name="Shape 67"/>
          <p:cNvSpPr txBox="1"/>
          <p:nvPr/>
        </p:nvSpPr>
        <p:spPr>
          <a:xfrm>
            <a:off x="152400" y="1200150"/>
            <a:ext cx="8915400" cy="2754692"/>
          </a:xfrm>
          <a:prstGeom prst="rect">
            <a:avLst/>
          </a:prstGeom>
          <a:noFill/>
          <a:ln>
            <a:noFill/>
          </a:ln>
        </p:spPr>
        <p:txBody>
          <a:bodyPr lIns="91425" tIns="91425" rIns="91425" bIns="91425" anchor="t" anchorCtr="0">
            <a:noAutofit/>
          </a:bodyPr>
          <a:lstStyle/>
          <a:p>
            <a:pPr marL="457200" lvl="0" indent="-342900">
              <a:spcAft>
                <a:spcPts val="1200"/>
              </a:spcAft>
              <a:buClr>
                <a:srgbClr val="373A36"/>
              </a:buClr>
              <a:buSzPct val="100000"/>
              <a:buChar char="●"/>
            </a:pPr>
            <a:r>
              <a:rPr lang="en-US" sz="1800" b="1" dirty="0" smtClean="0">
                <a:solidFill>
                  <a:srgbClr val="373A36"/>
                </a:solidFill>
                <a:latin typeface="Avenir Next LT Pro" panose="020B0504020202020204" pitchFamily="34" charset="0"/>
              </a:rPr>
              <a:t>New SBA Loan for employers (non-profits as well) with fewer than 500 employees </a:t>
            </a:r>
          </a:p>
          <a:p>
            <a:pPr marL="457200" lvl="0" indent="-342900">
              <a:spcAft>
                <a:spcPts val="1200"/>
              </a:spcAft>
              <a:buClr>
                <a:srgbClr val="373A36"/>
              </a:buClr>
              <a:buSzPct val="100000"/>
              <a:buChar char="●"/>
            </a:pPr>
            <a:r>
              <a:rPr lang="en-US" sz="1800" b="1" dirty="0">
                <a:solidFill>
                  <a:srgbClr val="373A36"/>
                </a:solidFill>
                <a:latin typeface="Avenir Next LT Pro" panose="020B0504020202020204" pitchFamily="34" charset="0"/>
              </a:rPr>
              <a:t>Qualifying borrowers are eligible for loans up to 2.5 times their monthly payroll costs, measured over the prior twelve months, or $10 million, whichever is </a:t>
            </a:r>
            <a:r>
              <a:rPr lang="en-US" sz="1800" b="1" dirty="0" smtClean="0">
                <a:solidFill>
                  <a:srgbClr val="373A36"/>
                </a:solidFill>
                <a:latin typeface="Avenir Next LT Pro" panose="020B0504020202020204" pitchFamily="34" charset="0"/>
              </a:rPr>
              <a:t>less </a:t>
            </a:r>
          </a:p>
          <a:p>
            <a:pPr marL="457200" lvl="0" indent="-342900">
              <a:spcAft>
                <a:spcPts val="1200"/>
              </a:spcAft>
              <a:buClr>
                <a:srgbClr val="373A36"/>
              </a:buClr>
              <a:buSzPct val="100000"/>
              <a:buChar char="●"/>
            </a:pPr>
            <a:r>
              <a:rPr lang="en-US" sz="1800" b="1" dirty="0">
                <a:solidFill>
                  <a:srgbClr val="373A36"/>
                </a:solidFill>
                <a:latin typeface="Avenir Next LT Pro" panose="020B0504020202020204" pitchFamily="34" charset="0"/>
              </a:rPr>
              <a:t>Loans provided to borrowers under the PPP are subject to forgiveness in the amount spent by the borrower during an eight week period after the origination date of the loan on the following </a:t>
            </a:r>
            <a:r>
              <a:rPr lang="en-US" sz="1800" b="1" dirty="0" smtClean="0">
                <a:solidFill>
                  <a:srgbClr val="373A36"/>
                </a:solidFill>
                <a:latin typeface="Avenir Next LT Pro" panose="020B0504020202020204" pitchFamily="34" charset="0"/>
              </a:rPr>
              <a:t>items: 1) Payroll costs; 2) Interest </a:t>
            </a:r>
            <a:r>
              <a:rPr lang="en-US" sz="1800" b="1" dirty="0">
                <a:solidFill>
                  <a:srgbClr val="373A36"/>
                </a:solidFill>
                <a:latin typeface="Avenir Next LT Pro" panose="020B0504020202020204" pitchFamily="34" charset="0"/>
              </a:rPr>
              <a:t>payment on any mortgage put in place prior to February 15, </a:t>
            </a:r>
            <a:r>
              <a:rPr lang="en-US" sz="1800" b="1" dirty="0" smtClean="0">
                <a:solidFill>
                  <a:srgbClr val="373A36"/>
                </a:solidFill>
                <a:latin typeface="Avenir Next LT Pro" panose="020B0504020202020204" pitchFamily="34" charset="0"/>
              </a:rPr>
              <a:t>2020; 3) Payment </a:t>
            </a:r>
            <a:r>
              <a:rPr lang="en-US" sz="1800" b="1" dirty="0">
                <a:solidFill>
                  <a:srgbClr val="373A36"/>
                </a:solidFill>
                <a:latin typeface="Avenir Next LT Pro" panose="020B0504020202020204" pitchFamily="34" charset="0"/>
              </a:rPr>
              <a:t>of any rent on any lease in effect prior to February 15, </a:t>
            </a:r>
            <a:r>
              <a:rPr lang="en-US" sz="1800" b="1" dirty="0" smtClean="0">
                <a:solidFill>
                  <a:srgbClr val="373A36"/>
                </a:solidFill>
                <a:latin typeface="Avenir Next LT Pro" panose="020B0504020202020204" pitchFamily="34" charset="0"/>
              </a:rPr>
              <a:t>2020; 4) Payment </a:t>
            </a:r>
            <a:r>
              <a:rPr lang="en-US" sz="1800" b="1" dirty="0">
                <a:solidFill>
                  <a:srgbClr val="373A36"/>
                </a:solidFill>
                <a:latin typeface="Avenir Next LT Pro" panose="020B0504020202020204" pitchFamily="34" charset="0"/>
              </a:rPr>
              <a:t>of any utility charge, provide the utility service commenced prior to February 15, </a:t>
            </a:r>
            <a:r>
              <a:rPr lang="en-US" sz="1800" b="1" dirty="0" smtClean="0">
                <a:solidFill>
                  <a:srgbClr val="373A36"/>
                </a:solidFill>
                <a:latin typeface="Avenir Next LT Pro" panose="020B0504020202020204" pitchFamily="34" charset="0"/>
              </a:rPr>
              <a:t>2020</a:t>
            </a:r>
            <a:endParaRPr lang="en-US" sz="1800" b="1" dirty="0">
              <a:solidFill>
                <a:srgbClr val="373A36"/>
              </a:solidFill>
              <a:latin typeface="Avenir Next LT Pro" panose="020B0504020202020204" pitchFamily="34" charset="0"/>
            </a:endParaRPr>
          </a:p>
        </p:txBody>
      </p:sp>
      <p:sp>
        <p:nvSpPr>
          <p:cNvPr id="68" name="Shape 68"/>
          <p:cNvSpPr txBox="1"/>
          <p:nvPr/>
        </p:nvSpPr>
        <p:spPr>
          <a:xfrm>
            <a:off x="76200" y="681331"/>
            <a:ext cx="8534400" cy="551426"/>
          </a:xfrm>
          <a:prstGeom prst="rect">
            <a:avLst/>
          </a:prstGeom>
          <a:noFill/>
          <a:ln>
            <a:noFill/>
          </a:ln>
        </p:spPr>
        <p:txBody>
          <a:bodyPr lIns="91425" tIns="91425" rIns="91425" bIns="91425" anchor="b" anchorCtr="0">
            <a:noAutofit/>
          </a:bodyPr>
          <a:lstStyle/>
          <a:p>
            <a:pPr lvl="0" rtl="0">
              <a:spcBef>
                <a:spcPts val="0"/>
              </a:spcBef>
              <a:buNone/>
            </a:pPr>
            <a:r>
              <a:rPr lang="en-US" sz="2400" b="1" dirty="0" smtClean="0">
                <a:solidFill>
                  <a:schemeClr val="accent5">
                    <a:lumMod val="50000"/>
                  </a:schemeClr>
                </a:solidFill>
                <a:latin typeface="Avenir Next LT Pro" panose="020B0504020202020204" pitchFamily="34" charset="0"/>
              </a:rPr>
              <a:t>Payroll Protection Program</a:t>
            </a:r>
            <a:endParaRPr lang="en" sz="2400" b="1" dirty="0">
              <a:solidFill>
                <a:schemeClr val="accent5">
                  <a:lumMod val="50000"/>
                </a:schemeClr>
              </a:solidFill>
              <a:highlight>
                <a:srgbClr val="FFFFFF"/>
              </a:highlight>
              <a:latin typeface="Avenir Next LT Pro" panose="020B0504020202020204" pitchFamily="34" charset="0"/>
            </a:endParaRPr>
          </a:p>
        </p:txBody>
      </p:sp>
      <p:sp>
        <p:nvSpPr>
          <p:cNvPr id="10" name="Shape 63"/>
          <p:cNvSpPr txBox="1">
            <a:spLocks/>
          </p:cNvSpPr>
          <p:nvPr/>
        </p:nvSpPr>
        <p:spPr>
          <a:xfrm>
            <a:off x="1905000" y="23432"/>
            <a:ext cx="5565164" cy="5307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rtl="0">
              <a:spcBef>
                <a:spcPts val="0"/>
              </a:spcBef>
              <a:buClr>
                <a:schemeClr val="dk1"/>
              </a:buClr>
              <a:buSzPct val="100000"/>
              <a:buNone/>
              <a:defRPr sz="5200">
                <a:solidFill>
                  <a:schemeClr val="dk1"/>
                </a:solidFill>
              </a:defRPr>
            </a:lvl2pPr>
            <a:lvl3pPr lvl="2" algn="ctr" rtl="0">
              <a:spcBef>
                <a:spcPts val="0"/>
              </a:spcBef>
              <a:buClr>
                <a:schemeClr val="dk1"/>
              </a:buClr>
              <a:buSzPct val="100000"/>
              <a:buNone/>
              <a:defRPr sz="5200">
                <a:solidFill>
                  <a:schemeClr val="dk1"/>
                </a:solidFill>
              </a:defRPr>
            </a:lvl3pPr>
            <a:lvl4pPr lvl="3" algn="ctr" rtl="0">
              <a:spcBef>
                <a:spcPts val="0"/>
              </a:spcBef>
              <a:buClr>
                <a:schemeClr val="dk1"/>
              </a:buClr>
              <a:buSzPct val="100000"/>
              <a:buNone/>
              <a:defRPr sz="5200">
                <a:solidFill>
                  <a:schemeClr val="dk1"/>
                </a:solidFill>
              </a:defRPr>
            </a:lvl4pPr>
            <a:lvl5pPr lvl="4" algn="ctr" rtl="0">
              <a:spcBef>
                <a:spcPts val="0"/>
              </a:spcBef>
              <a:buClr>
                <a:schemeClr val="dk1"/>
              </a:buClr>
              <a:buSzPct val="100000"/>
              <a:buNone/>
              <a:defRPr sz="5200">
                <a:solidFill>
                  <a:schemeClr val="dk1"/>
                </a:solidFill>
              </a:defRPr>
            </a:lvl5pPr>
            <a:lvl6pPr lvl="5" algn="ctr" rtl="0">
              <a:spcBef>
                <a:spcPts val="0"/>
              </a:spcBef>
              <a:buClr>
                <a:schemeClr val="dk1"/>
              </a:buClr>
              <a:buSzPct val="100000"/>
              <a:buNone/>
              <a:defRPr sz="5200">
                <a:solidFill>
                  <a:schemeClr val="dk1"/>
                </a:solidFill>
              </a:defRPr>
            </a:lvl6pPr>
            <a:lvl7pPr lvl="6" algn="ctr" rtl="0">
              <a:spcBef>
                <a:spcPts val="0"/>
              </a:spcBef>
              <a:buClr>
                <a:schemeClr val="dk1"/>
              </a:buClr>
              <a:buSzPct val="100000"/>
              <a:buNone/>
              <a:defRPr sz="5200">
                <a:solidFill>
                  <a:schemeClr val="dk1"/>
                </a:solidFill>
              </a:defRPr>
            </a:lvl7pPr>
            <a:lvl8pPr lvl="7" algn="ctr" rtl="0">
              <a:spcBef>
                <a:spcPts val="0"/>
              </a:spcBef>
              <a:buClr>
                <a:schemeClr val="dk1"/>
              </a:buClr>
              <a:buSzPct val="100000"/>
              <a:buNone/>
              <a:defRPr sz="5200">
                <a:solidFill>
                  <a:schemeClr val="dk1"/>
                </a:solidFill>
              </a:defRPr>
            </a:lvl8pPr>
            <a:lvl9pPr lvl="8" algn="ctr" rtl="0">
              <a:spcBef>
                <a:spcPts val="0"/>
              </a:spcBef>
              <a:buClr>
                <a:schemeClr val="dk1"/>
              </a:buClr>
              <a:buSzPct val="100000"/>
              <a:buNone/>
              <a:defRPr sz="5200">
                <a:solidFill>
                  <a:schemeClr val="dk1"/>
                </a:solidFill>
              </a:defRPr>
            </a:lvl9pPr>
          </a:lstStyle>
          <a:p>
            <a:pPr algn="r">
              <a:lnSpc>
                <a:spcPct val="115000"/>
              </a:lnSpc>
            </a:pPr>
            <a:r>
              <a:rPr lang="en-US" sz="1800" b="1" dirty="0" smtClean="0">
                <a:solidFill>
                  <a:srgbClr val="373A36"/>
                </a:solidFill>
              </a:rPr>
              <a:t>Federal Stimulus Legislation-April 7, 2020 </a:t>
            </a:r>
            <a:endParaRPr lang="en" sz="1800" b="1" dirty="0">
              <a:solidFill>
                <a:srgbClr val="373A36"/>
              </a:solidFill>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200" y="27044"/>
            <a:ext cx="659600" cy="536764"/>
          </a:xfrm>
          <a:prstGeom prst="rect">
            <a:avLst/>
          </a:prstGeom>
        </p:spPr>
      </p:pic>
    </p:spTree>
    <p:extLst>
      <p:ext uri="{BB962C8B-B14F-4D97-AF65-F5344CB8AC3E}">
        <p14:creationId xmlns:p14="http://schemas.microsoft.com/office/powerpoint/2010/main" val="2538909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p:nvPr/>
        </p:nvSpPr>
        <p:spPr>
          <a:xfrm>
            <a:off x="0" y="-15925"/>
            <a:ext cx="9144000" cy="590550"/>
          </a:xfrm>
          <a:prstGeom prst="rect">
            <a:avLst/>
          </a:prstGeom>
          <a:solidFill>
            <a:srgbClr val="F3F3F3"/>
          </a:solidFill>
          <a:ln>
            <a:noFill/>
          </a:ln>
        </p:spPr>
        <p:txBody>
          <a:bodyPr lIns="91425" tIns="91425" rIns="91425" bIns="91425" anchor="ctr" anchorCtr="0">
            <a:noAutofit/>
          </a:bodyPr>
          <a:lstStyle/>
          <a:p>
            <a:pPr lvl="0">
              <a:spcBef>
                <a:spcPts val="0"/>
              </a:spcBef>
              <a:buNone/>
            </a:pPr>
            <a:endParaRPr dirty="0"/>
          </a:p>
        </p:txBody>
      </p:sp>
      <p:sp>
        <p:nvSpPr>
          <p:cNvPr id="64" name="Shape 64"/>
          <p:cNvSpPr/>
          <p:nvPr/>
        </p:nvSpPr>
        <p:spPr>
          <a:xfrm rot="-5400000">
            <a:off x="8581899" y="28851"/>
            <a:ext cx="590551" cy="533150"/>
          </a:xfrm>
          <a:prstGeom prst="rtTriangle">
            <a:avLst/>
          </a:prstGeom>
          <a:solidFill>
            <a:schemeClr val="accent1">
              <a:lumMod val="75000"/>
            </a:schemeClr>
          </a:solidFill>
          <a:ln>
            <a:noFill/>
          </a:ln>
        </p:spPr>
        <p:txBody>
          <a:bodyPr lIns="91425" tIns="91425" rIns="91425" bIns="91425" anchor="ctr" anchorCtr="0">
            <a:noAutofit/>
          </a:bodyPr>
          <a:lstStyle/>
          <a:p>
            <a:pPr lvl="0">
              <a:spcBef>
                <a:spcPts val="0"/>
              </a:spcBef>
              <a:buNone/>
            </a:pPr>
            <a:endParaRPr dirty="0"/>
          </a:p>
        </p:txBody>
      </p:sp>
      <p:cxnSp>
        <p:nvCxnSpPr>
          <p:cNvPr id="65" name="Shape 65"/>
          <p:cNvCxnSpPr/>
          <p:nvPr/>
        </p:nvCxnSpPr>
        <p:spPr>
          <a:xfrm>
            <a:off x="0" y="590550"/>
            <a:ext cx="9144000" cy="7200"/>
          </a:xfrm>
          <a:prstGeom prst="straightConnector1">
            <a:avLst/>
          </a:prstGeom>
          <a:noFill/>
          <a:ln w="38100" cap="flat" cmpd="sng">
            <a:solidFill>
              <a:srgbClr val="00B0F0"/>
            </a:solidFill>
            <a:prstDash val="solid"/>
            <a:round/>
            <a:headEnd type="none" w="lg" len="lg"/>
            <a:tailEnd type="none" w="lg" len="lg"/>
          </a:ln>
        </p:spPr>
      </p:cxnSp>
      <p:sp>
        <p:nvSpPr>
          <p:cNvPr id="67" name="Shape 67"/>
          <p:cNvSpPr txBox="1"/>
          <p:nvPr/>
        </p:nvSpPr>
        <p:spPr>
          <a:xfrm>
            <a:off x="152400" y="1200150"/>
            <a:ext cx="8915400" cy="2754692"/>
          </a:xfrm>
          <a:prstGeom prst="rect">
            <a:avLst/>
          </a:prstGeom>
          <a:noFill/>
          <a:ln>
            <a:noFill/>
          </a:ln>
        </p:spPr>
        <p:txBody>
          <a:bodyPr lIns="91425" tIns="91425" rIns="91425" bIns="91425" anchor="t" anchorCtr="0">
            <a:noAutofit/>
          </a:bodyPr>
          <a:lstStyle/>
          <a:p>
            <a:pPr marL="457200" lvl="0" indent="-342900">
              <a:spcAft>
                <a:spcPts val="1200"/>
              </a:spcAft>
              <a:buClr>
                <a:srgbClr val="373A36"/>
              </a:buClr>
              <a:buSzPct val="100000"/>
              <a:buChar char="●"/>
            </a:pPr>
            <a:r>
              <a:rPr lang="en-US" sz="1800" b="1" dirty="0">
                <a:solidFill>
                  <a:srgbClr val="373A36"/>
                </a:solidFill>
                <a:latin typeface="Avenir Next LT Pro" panose="020B0504020202020204" pitchFamily="34" charset="0"/>
              </a:rPr>
              <a:t>An EIDL loan offers up to $2 million per individual business in assistance and can provide economic support to small businesses to help overcome the temporary loss of revenue they are </a:t>
            </a:r>
            <a:r>
              <a:rPr lang="en-US" sz="1800" b="1" dirty="0" smtClean="0">
                <a:solidFill>
                  <a:srgbClr val="373A36"/>
                </a:solidFill>
                <a:latin typeface="Avenir Next LT Pro" panose="020B0504020202020204" pitchFamily="34" charset="0"/>
              </a:rPr>
              <a:t>experiencing </a:t>
            </a:r>
          </a:p>
          <a:p>
            <a:pPr marL="457200" lvl="0" indent="-342900">
              <a:spcAft>
                <a:spcPts val="1200"/>
              </a:spcAft>
              <a:buClr>
                <a:srgbClr val="373A36"/>
              </a:buClr>
              <a:buSzPct val="100000"/>
              <a:buChar char="●"/>
            </a:pPr>
            <a:r>
              <a:rPr lang="en-US" sz="1800" b="1" dirty="0" smtClean="0">
                <a:solidFill>
                  <a:srgbClr val="373A36"/>
                </a:solidFill>
                <a:latin typeface="Avenir Next LT Pro" panose="020B0504020202020204" pitchFamily="34" charset="0"/>
              </a:rPr>
              <a:t>may </a:t>
            </a:r>
            <a:r>
              <a:rPr lang="en-US" sz="1800" b="1" dirty="0">
                <a:solidFill>
                  <a:srgbClr val="373A36"/>
                </a:solidFill>
                <a:latin typeface="Avenir Next LT Pro" panose="020B0504020202020204" pitchFamily="34" charset="0"/>
              </a:rPr>
              <a:t>be used to pay fixed debts, payroll, accounts payable and other bills that cannot be paid because of the pandemic’s </a:t>
            </a:r>
            <a:r>
              <a:rPr lang="en-US" sz="1800" b="1" dirty="0" smtClean="0">
                <a:solidFill>
                  <a:srgbClr val="373A36"/>
                </a:solidFill>
                <a:latin typeface="Avenir Next LT Pro" panose="020B0504020202020204" pitchFamily="34" charset="0"/>
              </a:rPr>
              <a:t>impact</a:t>
            </a:r>
          </a:p>
          <a:p>
            <a:pPr marL="457200" lvl="0" indent="-342900">
              <a:spcAft>
                <a:spcPts val="1200"/>
              </a:spcAft>
              <a:buClr>
                <a:srgbClr val="373A36"/>
              </a:buClr>
              <a:buSzPct val="100000"/>
              <a:buChar char="●"/>
            </a:pPr>
            <a:r>
              <a:rPr lang="en-US" sz="1800" b="1" dirty="0" smtClean="0">
                <a:solidFill>
                  <a:srgbClr val="373A36"/>
                </a:solidFill>
                <a:latin typeface="Avenir Next LT Pro" panose="020B0504020202020204" pitchFamily="34" charset="0"/>
              </a:rPr>
              <a:t>The </a:t>
            </a:r>
            <a:r>
              <a:rPr lang="en-US" sz="1800" b="1" dirty="0">
                <a:solidFill>
                  <a:srgbClr val="373A36"/>
                </a:solidFill>
                <a:latin typeface="Avenir Next LT Pro" panose="020B0504020202020204" pitchFamily="34" charset="0"/>
              </a:rPr>
              <a:t>interest rate on a small business loan is 3.75%. The interest rate for non-profits is 2.75%.  SBA offers loans with long-term repayments in order to keep payments affordable, up to a maximum of 30 years. Terms are determined on a case-by-case basis, based upon each borrower’s ability to </a:t>
            </a:r>
            <a:r>
              <a:rPr lang="en-US" sz="1800" b="1" dirty="0" smtClean="0">
                <a:solidFill>
                  <a:srgbClr val="373A36"/>
                </a:solidFill>
                <a:latin typeface="Avenir Next LT Pro" panose="020B0504020202020204" pitchFamily="34" charset="0"/>
              </a:rPr>
              <a:t>repay</a:t>
            </a:r>
          </a:p>
          <a:p>
            <a:pPr marL="457200" lvl="0" indent="-342900">
              <a:spcAft>
                <a:spcPts val="1200"/>
              </a:spcAft>
              <a:buClr>
                <a:srgbClr val="373A36"/>
              </a:buClr>
              <a:buSzPct val="100000"/>
              <a:buChar char="●"/>
            </a:pPr>
            <a:r>
              <a:rPr lang="en-US" sz="1800" b="1" dirty="0" smtClean="0">
                <a:solidFill>
                  <a:srgbClr val="373A36"/>
                </a:solidFill>
                <a:latin typeface="Avenir Next LT Pro" panose="020B0504020202020204" pitchFamily="34" charset="0"/>
              </a:rPr>
              <a:t>Emergency Injury Disaster Loans – Forgivable $10,000</a:t>
            </a:r>
            <a:endParaRPr lang="en-US" sz="1800" b="1" dirty="0">
              <a:solidFill>
                <a:srgbClr val="373A36"/>
              </a:solidFill>
              <a:latin typeface="Avenir Next LT Pro" panose="020B0504020202020204" pitchFamily="34" charset="0"/>
            </a:endParaRPr>
          </a:p>
        </p:txBody>
      </p:sp>
      <p:sp>
        <p:nvSpPr>
          <p:cNvPr id="68" name="Shape 68"/>
          <p:cNvSpPr txBox="1"/>
          <p:nvPr/>
        </p:nvSpPr>
        <p:spPr>
          <a:xfrm>
            <a:off x="76200" y="681331"/>
            <a:ext cx="8534400" cy="551426"/>
          </a:xfrm>
          <a:prstGeom prst="rect">
            <a:avLst/>
          </a:prstGeom>
          <a:noFill/>
          <a:ln>
            <a:noFill/>
          </a:ln>
        </p:spPr>
        <p:txBody>
          <a:bodyPr lIns="91425" tIns="91425" rIns="91425" bIns="91425" anchor="b" anchorCtr="0">
            <a:noAutofit/>
          </a:bodyPr>
          <a:lstStyle/>
          <a:p>
            <a:pPr lvl="0" rtl="0">
              <a:spcBef>
                <a:spcPts val="0"/>
              </a:spcBef>
              <a:buNone/>
            </a:pPr>
            <a:r>
              <a:rPr lang="en-US" sz="2400" b="1" dirty="0" smtClean="0">
                <a:solidFill>
                  <a:schemeClr val="accent5">
                    <a:lumMod val="50000"/>
                  </a:schemeClr>
                </a:solidFill>
                <a:latin typeface="Avenir Next LT Pro" panose="020B0504020202020204" pitchFamily="34" charset="0"/>
              </a:rPr>
              <a:t>Economic Injury Disaster Loans</a:t>
            </a:r>
            <a:endParaRPr lang="en" sz="2400" b="1" dirty="0">
              <a:solidFill>
                <a:schemeClr val="accent5">
                  <a:lumMod val="50000"/>
                </a:schemeClr>
              </a:solidFill>
              <a:highlight>
                <a:srgbClr val="FFFFFF"/>
              </a:highlight>
              <a:latin typeface="Avenir Next LT Pro" panose="020B0504020202020204" pitchFamily="34" charset="0"/>
            </a:endParaRPr>
          </a:p>
        </p:txBody>
      </p:sp>
      <p:sp>
        <p:nvSpPr>
          <p:cNvPr id="10" name="Shape 63"/>
          <p:cNvSpPr txBox="1">
            <a:spLocks/>
          </p:cNvSpPr>
          <p:nvPr/>
        </p:nvSpPr>
        <p:spPr>
          <a:xfrm>
            <a:off x="1905000" y="23432"/>
            <a:ext cx="5565164" cy="530700"/>
          </a:xfrm>
          <a:prstGeom prst="rect">
            <a:avLst/>
          </a:prstGeom>
          <a:noFill/>
          <a:ln>
            <a:noFill/>
          </a:ln>
        </p:spPr>
        <p:txBody>
          <a:bodyPr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rtl="0">
              <a:spcBef>
                <a:spcPts val="0"/>
              </a:spcBef>
              <a:buClr>
                <a:schemeClr val="dk1"/>
              </a:buClr>
              <a:buSzPct val="100000"/>
              <a:buNone/>
              <a:defRPr sz="5200">
                <a:solidFill>
                  <a:schemeClr val="dk1"/>
                </a:solidFill>
              </a:defRPr>
            </a:lvl2pPr>
            <a:lvl3pPr lvl="2" algn="ctr" rtl="0">
              <a:spcBef>
                <a:spcPts val="0"/>
              </a:spcBef>
              <a:buClr>
                <a:schemeClr val="dk1"/>
              </a:buClr>
              <a:buSzPct val="100000"/>
              <a:buNone/>
              <a:defRPr sz="5200">
                <a:solidFill>
                  <a:schemeClr val="dk1"/>
                </a:solidFill>
              </a:defRPr>
            </a:lvl3pPr>
            <a:lvl4pPr lvl="3" algn="ctr" rtl="0">
              <a:spcBef>
                <a:spcPts val="0"/>
              </a:spcBef>
              <a:buClr>
                <a:schemeClr val="dk1"/>
              </a:buClr>
              <a:buSzPct val="100000"/>
              <a:buNone/>
              <a:defRPr sz="5200">
                <a:solidFill>
                  <a:schemeClr val="dk1"/>
                </a:solidFill>
              </a:defRPr>
            </a:lvl4pPr>
            <a:lvl5pPr lvl="4" algn="ctr" rtl="0">
              <a:spcBef>
                <a:spcPts val="0"/>
              </a:spcBef>
              <a:buClr>
                <a:schemeClr val="dk1"/>
              </a:buClr>
              <a:buSzPct val="100000"/>
              <a:buNone/>
              <a:defRPr sz="5200">
                <a:solidFill>
                  <a:schemeClr val="dk1"/>
                </a:solidFill>
              </a:defRPr>
            </a:lvl5pPr>
            <a:lvl6pPr lvl="5" algn="ctr" rtl="0">
              <a:spcBef>
                <a:spcPts val="0"/>
              </a:spcBef>
              <a:buClr>
                <a:schemeClr val="dk1"/>
              </a:buClr>
              <a:buSzPct val="100000"/>
              <a:buNone/>
              <a:defRPr sz="5200">
                <a:solidFill>
                  <a:schemeClr val="dk1"/>
                </a:solidFill>
              </a:defRPr>
            </a:lvl6pPr>
            <a:lvl7pPr lvl="6" algn="ctr" rtl="0">
              <a:spcBef>
                <a:spcPts val="0"/>
              </a:spcBef>
              <a:buClr>
                <a:schemeClr val="dk1"/>
              </a:buClr>
              <a:buSzPct val="100000"/>
              <a:buNone/>
              <a:defRPr sz="5200">
                <a:solidFill>
                  <a:schemeClr val="dk1"/>
                </a:solidFill>
              </a:defRPr>
            </a:lvl7pPr>
            <a:lvl8pPr lvl="7" algn="ctr" rtl="0">
              <a:spcBef>
                <a:spcPts val="0"/>
              </a:spcBef>
              <a:buClr>
                <a:schemeClr val="dk1"/>
              </a:buClr>
              <a:buSzPct val="100000"/>
              <a:buNone/>
              <a:defRPr sz="5200">
                <a:solidFill>
                  <a:schemeClr val="dk1"/>
                </a:solidFill>
              </a:defRPr>
            </a:lvl8pPr>
            <a:lvl9pPr lvl="8" algn="ctr" rtl="0">
              <a:spcBef>
                <a:spcPts val="0"/>
              </a:spcBef>
              <a:buClr>
                <a:schemeClr val="dk1"/>
              </a:buClr>
              <a:buSzPct val="100000"/>
              <a:buNone/>
              <a:defRPr sz="5200">
                <a:solidFill>
                  <a:schemeClr val="dk1"/>
                </a:solidFill>
              </a:defRPr>
            </a:lvl9pPr>
          </a:lstStyle>
          <a:p>
            <a:pPr algn="r">
              <a:lnSpc>
                <a:spcPct val="115000"/>
              </a:lnSpc>
            </a:pPr>
            <a:r>
              <a:rPr lang="en-US" sz="1800" b="1" dirty="0" smtClean="0">
                <a:solidFill>
                  <a:srgbClr val="373A36"/>
                </a:solidFill>
              </a:rPr>
              <a:t>Federal Stimulus Legislation-April 7, 2020 </a:t>
            </a:r>
            <a:endParaRPr lang="en" sz="1800" b="1" dirty="0">
              <a:solidFill>
                <a:srgbClr val="373A36"/>
              </a:solidFill>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200" y="27044"/>
            <a:ext cx="659600" cy="536764"/>
          </a:xfrm>
          <a:prstGeom prst="rect">
            <a:avLst/>
          </a:prstGeom>
        </p:spPr>
      </p:pic>
    </p:spTree>
    <p:extLst>
      <p:ext uri="{BB962C8B-B14F-4D97-AF65-F5344CB8AC3E}">
        <p14:creationId xmlns:p14="http://schemas.microsoft.com/office/powerpoint/2010/main" val="3116032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7517DA80C340F418B6EBD3B3C1CAD8F" ma:contentTypeVersion="13" ma:contentTypeDescription="Create a new document." ma:contentTypeScope="" ma:versionID="f4e0e421d8ece0bdc478e6acf00250a5">
  <xsd:schema xmlns:xsd="http://www.w3.org/2001/XMLSchema" xmlns:xs="http://www.w3.org/2001/XMLSchema" xmlns:p="http://schemas.microsoft.com/office/2006/metadata/properties" xmlns:ns3="bdd28447-33df-46ec-bc6e-b34e24aa69d8" xmlns:ns4="7b2de8c1-cf47-47eb-81a6-e50f2eebcb44" targetNamespace="http://schemas.microsoft.com/office/2006/metadata/properties" ma:root="true" ma:fieldsID="25be111f6fb72b3ab0a1e49591fcd542" ns3:_="" ns4:_="">
    <xsd:import namespace="bdd28447-33df-46ec-bc6e-b34e24aa69d8"/>
    <xsd:import namespace="7b2de8c1-cf47-47eb-81a6-e50f2eebcb4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d28447-33df-46ec-bc6e-b34e24aa69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b2de8c1-cf47-47eb-81a6-e50f2eebcb4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5DC953-C3CA-48A1-8DF4-3A96615457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d28447-33df-46ec-bc6e-b34e24aa69d8"/>
    <ds:schemaRef ds:uri="7b2de8c1-cf47-47eb-81a6-e50f2eebcb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9A57DF1-A290-4F1D-BDC4-D2325D699395}">
  <ds:schemaRefs>
    <ds:schemaRef ds:uri="http://purl.org/dc/dcmitype/"/>
    <ds:schemaRef ds:uri="http://schemas.microsoft.com/office/2006/metadata/properties"/>
    <ds:schemaRef ds:uri="bdd28447-33df-46ec-bc6e-b34e24aa69d8"/>
    <ds:schemaRef ds:uri="http://purl.org/dc/elements/1.1/"/>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7b2de8c1-cf47-47eb-81a6-e50f2eebcb44"/>
    <ds:schemaRef ds:uri="http://purl.org/dc/terms/"/>
  </ds:schemaRefs>
</ds:datastoreItem>
</file>

<file path=customXml/itemProps3.xml><?xml version="1.0" encoding="utf-8"?>
<ds:datastoreItem xmlns:ds="http://schemas.openxmlformats.org/officeDocument/2006/customXml" ds:itemID="{A95E0A46-8CAE-47B4-A229-19DE3CF1F7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504</TotalTime>
  <Words>961</Words>
  <Application>Microsoft Office PowerPoint</Application>
  <PresentationFormat>On-screen Show (16:9)</PresentationFormat>
  <Paragraphs>63</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Avenir Next LT Pro</vt:lpstr>
      <vt:lpstr>simple-light-2</vt:lpstr>
      <vt:lpstr>Fairplay Board of Trustees  Federal Stimulus Legislation April 7, 2020</vt:lpstr>
      <vt:lpstr>Federal Stimulus Legislation-April 7, 2020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Notable Accomplishments of 2016</dc:title>
  <dc:creator>Paul Wisor</dc:creator>
  <cp:lastModifiedBy>Paul Wisor</cp:lastModifiedBy>
  <cp:revision>36</cp:revision>
  <dcterms:created xsi:type="dcterms:W3CDTF">2017-03-23T04:18:23Z</dcterms:created>
  <dcterms:modified xsi:type="dcterms:W3CDTF">2020-04-07T23:02:19Z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0x01010017517DA80C340F418B6EBD3B3C1CAD8F</vt:lpwstr>
  </property>
</Properties>
</file>